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omments/modernComment_AF4_131F3A58.xml" ContentType="application/vnd.ms-powerpoint.comments+xml"/>
  <Override PartName="/ppt/comments/modernComment_AFB_4E6F8055.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7"/>
  </p:notesMasterIdLst>
  <p:handoutMasterIdLst>
    <p:handoutMasterId r:id="rId8"/>
  </p:handoutMasterIdLst>
  <p:sldIdLst>
    <p:sldId id="2804" r:id="rId5"/>
    <p:sldId id="2811" r:id="rId6"/>
  </p:sldIdLst>
  <p:sldSz cx="7772400" cy="10058400"/>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99AB052E-D6CF-4E7C-9F2B-2AB486F1F775}">
          <p14:sldIdLst>
            <p14:sldId id="2804"/>
            <p14:sldId id="2811"/>
          </p14:sldIdLst>
        </p14:section>
        <p14:section name="Exemple" id="{9EB550AA-A625-4BC2-8811-48B5F5B8BF0E}">
          <p14:sldIdLst/>
        </p14:section>
        <p14:section name="Modèle d’infographie" id="{B33D6BB8-7D0D-42E7-A6F8-210A2CEAA96D}">
          <p14:sldIdLst/>
        </p14:section>
        <p14:section name="Cadre stratégique" id="{E91AD22E-9F0A-4433-AED4-D13B9DE7F50E}">
          <p14:sldIdLst/>
        </p14:section>
        <p14:section name="Cartes" id="{7667AFA1-BA05-4ECC-A7B6-F34C91C085C1}">
          <p14:sldIdLst/>
        </p14:section>
      </p14:sectionLst>
    </p:ex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4C741FA-761C-4492-B4BE-F1A475694847}" name="Carl-Philip Sonden" initials="CS" userId="S::cpsonden@hugessen.com::4121d37f-c177-4097-8b7a-3aed588e425b"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5F6269"/>
    <a:srgbClr val="BE390D"/>
    <a:srgbClr val="C6D9F1"/>
    <a:srgbClr val="F9BAA5"/>
    <a:srgbClr val="990033"/>
    <a:srgbClr val="000000"/>
    <a:srgbClr val="E7511B"/>
    <a:srgbClr val="32363D"/>
    <a:srgbClr val="373737"/>
    <a:srgbClr val="F0531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napToObjects="1">
      <p:cViewPr varScale="1">
        <p:scale>
          <a:sx n="77" d="100"/>
          <a:sy n="77" d="100"/>
        </p:scale>
        <p:origin x="2970" y="60"/>
      </p:cViewPr>
      <p:guideLst>
        <p:guide orient="horz" pos="3168"/>
        <p:guide pos="2448"/>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85" d="100"/>
          <a:sy n="85" d="100"/>
        </p:scale>
        <p:origin x="380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AF4_131F3A58.xml><?xml version="1.0" encoding="utf-8"?>
<p188:cmLst xmlns:a="http://schemas.openxmlformats.org/drawingml/2006/main" xmlns:r="http://schemas.openxmlformats.org/officeDocument/2006/relationships" xmlns:p188="http://schemas.microsoft.com/office/powerpoint/2018/8/main">
  <p188:cm id="{2AC07060-8706-496C-BA26-98A116ED3515}" authorId="{34C741FA-761C-4492-B4BE-F1A475694847}" created="2025-06-04T14:16:15.775">
    <ac:txMkLst xmlns:ac="http://schemas.microsoft.com/office/drawing/2013/main/command">
      <pc:docMk xmlns:pc="http://schemas.microsoft.com/office/powerpoint/2013/main/command"/>
      <pc:sldMk xmlns:pc="http://schemas.microsoft.com/office/powerpoint/2013/main/command" cId="320813656" sldId="2804"/>
      <ac:spMk id="18" creationId="{44FE865A-B971-7AE3-3BD0-D8F58ED26C0F}"/>
      <ac:txMk cp="375" len="55">
        <ac:context len="432" hash="1850565787"/>
      </ac:txMk>
    </ac:txMkLst>
    <p188:pos x="6407449" y="974390"/>
    <p188:txBody>
      <a:bodyPr/>
      <a:lstStyle/>
      <a:p>
        <a:r>
          <a:rPr lang="fr-FR"/>
          <a:t>Would replace with: l’occasion d’évaluer l’efficacité des régimes incitatifs</a:t>
        </a:r>
      </a:p>
    </p188:txBody>
  </p188:cm>
  <p188:cm id="{EA887ACB-6A11-4B05-B137-DEE78517EF23}" authorId="{34C741FA-761C-4492-B4BE-F1A475694847}" created="2025-06-04T14:16:39.442">
    <ac:txMkLst xmlns:ac="http://schemas.microsoft.com/office/drawing/2013/main/command">
      <pc:docMk xmlns:pc="http://schemas.microsoft.com/office/powerpoint/2013/main/command"/>
      <pc:sldMk xmlns:pc="http://schemas.microsoft.com/office/powerpoint/2013/main/command" cId="320813656" sldId="2804"/>
      <ac:spMk id="18" creationId="{44FE865A-B971-7AE3-3BD0-D8F58ED26C0F}"/>
      <ac:txMk cp="375" len="55">
        <ac:context len="432" hash="1850565787"/>
      </ac:txMk>
    </ac:txMkLst>
    <p188:pos x="6407449" y="974390"/>
    <p188:txBody>
      <a:bodyPr/>
      <a:lstStyle/>
      <a:p>
        <a:r>
          <a:rPr lang="fr-FR"/>
          <a:t>Qui permettent de préserver l’intégrité de ces régimes</a:t>
        </a:r>
      </a:p>
    </p188:txBody>
  </p188:cm>
  <p188:cm id="{2C386FC5-39FF-419E-8746-C14853868EB7}" authorId="{34C741FA-761C-4492-B4BE-F1A475694847}" created="2025-06-04T14:22:59.106">
    <ac:deMkLst xmlns:ac="http://schemas.microsoft.com/office/drawing/2013/main/command">
      <pc:docMk xmlns:pc="http://schemas.microsoft.com/office/powerpoint/2013/main/command"/>
      <pc:sldMk xmlns:pc="http://schemas.microsoft.com/office/powerpoint/2013/main/command" cId="320813656" sldId="2804"/>
      <ac:spMk id="15" creationId="{CB1EDBC4-A588-4DB8-505C-05AB23B15772}"/>
    </ac:deMkLst>
    <p188:txBody>
      <a:bodyPr/>
      <a:lstStyle/>
      <a:p>
        <a:r>
          <a:rPr lang="fr-FR"/>
          <a:t>Rendement total relatif pour les actionnaires</a:t>
        </a:r>
      </a:p>
    </p188:txBody>
  </p188:cm>
  <p188:cm id="{B76B79D7-33F3-4601-BD1C-7FF3D2431BC0}" authorId="{34C741FA-761C-4492-B4BE-F1A475694847}" created="2025-06-04T14:34:08.449">
    <ac:txMkLst xmlns:ac="http://schemas.microsoft.com/office/drawing/2013/main/command">
      <pc:docMk xmlns:pc="http://schemas.microsoft.com/office/powerpoint/2013/main/command"/>
      <pc:sldMk xmlns:pc="http://schemas.microsoft.com/office/powerpoint/2013/main/command" cId="320813656" sldId="2804"/>
      <ac:spMk id="5" creationId="{D2FBD858-D09A-AD9A-4C7D-3E5EF66007F1}"/>
      <ac:txMk cp="498">
        <ac:context len="779" hash="1733463641"/>
      </ac:txMk>
    </ac:txMkLst>
    <p188:pos x="2553517" y="2038836"/>
    <p188:txBody>
      <a:bodyPr/>
      <a:lstStyle/>
      <a:p>
        <a:r>
          <a:rPr lang="fr-FR"/>
          <a:t>On peut notamment penser à la production par rapport aux prévisions, au coût par once ou par tonne, à l’exécution des dépenses en capital, au respect des jalons clés des projets, à la performance en matière de sécurité et à l’engagement responsable auprès des communautés locales.</a:t>
        </a:r>
      </a:p>
    </p188:txBody>
  </p188:cm>
</p188:cmLst>
</file>

<file path=ppt/comments/modernComment_AFB_4E6F8055.xml><?xml version="1.0" encoding="utf-8"?>
<p188:cmLst xmlns:a="http://schemas.openxmlformats.org/drawingml/2006/main" xmlns:r="http://schemas.openxmlformats.org/officeDocument/2006/relationships" xmlns:p188="http://schemas.microsoft.com/office/powerpoint/2018/8/main">
  <p188:cm id="{B200387E-6AFA-4ED3-AEA1-AF5991B7EBEB}" authorId="{34C741FA-761C-4492-B4BE-F1A475694847}" created="2025-06-04T14:40:55.197">
    <ac:deMkLst xmlns:ac="http://schemas.microsoft.com/office/drawing/2013/main/command">
      <pc:docMk xmlns:pc="http://schemas.microsoft.com/office/powerpoint/2013/main/command"/>
      <pc:sldMk xmlns:pc="http://schemas.microsoft.com/office/powerpoint/2013/main/command" cId="1315930197" sldId="2811"/>
      <ac:spMk id="13" creationId="{21E7E695-197D-F95C-69D6-B663E057D1A2}"/>
    </ac:deMkLst>
    <p188:txBody>
      <a:bodyPr/>
      <a:lstStyle/>
      <a:p>
        <a:r>
          <a:rPr lang="fr-FR"/>
          <a:t>Des examens réguliers des résultats des régimes incitatifs par rapport à la performance de l’entreprise constituent un important exercice de vérification de la « santé » des régimes. Ces revues permettent de confirmer que les régimes fonctionnent comme prévu.</a:t>
        </a:r>
      </a:p>
    </p188:txBody>
  </p188:cm>
  <p188:cm id="{1CC628EE-753F-411B-9317-317309DF2AC5}" authorId="{34C741FA-761C-4492-B4BE-F1A475694847}" created="2025-06-04T14:47:31.798">
    <ac:txMkLst xmlns:ac="http://schemas.microsoft.com/office/drawing/2013/main/command">
      <pc:docMk xmlns:pc="http://schemas.microsoft.com/office/powerpoint/2013/main/command"/>
      <pc:sldMk xmlns:pc="http://schemas.microsoft.com/office/powerpoint/2013/main/command" cId="1315930197" sldId="2811"/>
      <ac:spMk id="13" creationId="{21E7E695-197D-F95C-69D6-B663E057D1A2}"/>
      <ac:txMk cp="484" len="73">
        <ac:context len="716" hash="601441338"/>
      </ac:txMk>
    </ac:txMkLst>
    <p188:pos x="6870567" y="984440"/>
    <p188:txBody>
      <a:bodyPr/>
      <a:lstStyle/>
      <a:p>
        <a:r>
          <a:rPr lang="fr-FR"/>
          <a:t>la structure de la rémunération à long terme peut varier selon les postes</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sz="quarter" idx="1"/>
          </p:nvPr>
        </p:nvSpPr>
        <p:spPr>
          <a:xfrm>
            <a:off x="4021294" y="0"/>
            <a:ext cx="3076363" cy="511731"/>
          </a:xfrm>
          <a:prstGeom prst="rect">
            <a:avLst/>
          </a:prstGeom>
        </p:spPr>
        <p:txBody>
          <a:bodyPr vert="horz" lIns="99048" tIns="49524" rIns="99048" bIns="49524" rtlCol="0"/>
          <a:lstStyle>
            <a:lvl1pPr algn="r">
              <a:defRPr sz="1300"/>
            </a:lvl1pPr>
          </a:lstStyle>
          <a:p>
            <a:fld id="{676150E1-AADB-AA4C-A98B-219CBE0892B1}" type="datetimeFigureOut">
              <a:rPr lang="en-US" smtClean="0"/>
              <a:t>6/27/2025</a:t>
            </a:fld>
            <a:endParaRPr lang="en-US"/>
          </a:p>
        </p:txBody>
      </p:sp>
      <p:sp>
        <p:nvSpPr>
          <p:cNvPr id="4" name="Footer Placeholder 3"/>
          <p:cNvSpPr>
            <a:spLocks noGrp="1"/>
          </p:cNvSpPr>
          <p:nvPr>
            <p:ph type="ftr" sz="quarter" idx="2"/>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5" name="Slide Number Placeholder 4"/>
          <p:cNvSpPr>
            <a:spLocks noGrp="1"/>
          </p:cNvSpPr>
          <p:nvPr>
            <p:ph type="sldNum" sz="quarter" idx="3"/>
          </p:nvPr>
        </p:nvSpPr>
        <p:spPr>
          <a:xfrm>
            <a:off x="4021294" y="9721106"/>
            <a:ext cx="3076363" cy="511731"/>
          </a:xfrm>
          <a:prstGeom prst="rect">
            <a:avLst/>
          </a:prstGeom>
        </p:spPr>
        <p:txBody>
          <a:bodyPr vert="horz" lIns="99048" tIns="49524" rIns="99048" bIns="49524" rtlCol="0" anchor="b"/>
          <a:lstStyle>
            <a:lvl1pPr algn="r">
              <a:defRPr sz="1300"/>
            </a:lvl1pPr>
          </a:lstStyle>
          <a:p>
            <a:fld id="{B2B5F955-6C47-2E47-9A7F-F713D6583E89}" type="slidenum">
              <a:rPr lang="en-US" smtClean="0"/>
              <a:t>‹#›</a:t>
            </a:fld>
            <a:endParaRPr lang="en-US"/>
          </a:p>
        </p:txBody>
      </p:sp>
    </p:spTree>
    <p:extLst>
      <p:ext uri="{BB962C8B-B14F-4D97-AF65-F5344CB8AC3E}">
        <p14:creationId xmlns:p14="http://schemas.microsoft.com/office/powerpoint/2010/main" val="12237888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F75DAC9D-DE68-DE4B-BB36-31725818D0A5}" type="datetimeFigureOut">
              <a:rPr lang="en-US" smtClean="0"/>
              <a:t>6/27/2025</a:t>
            </a:fld>
            <a:endParaRPr lang="en-US"/>
          </a:p>
        </p:txBody>
      </p:sp>
      <p:sp>
        <p:nvSpPr>
          <p:cNvPr id="4" name="Slide Image Placeholder 3"/>
          <p:cNvSpPr>
            <a:spLocks noGrp="1" noRot="1" noChangeAspect="1"/>
          </p:cNvSpPr>
          <p:nvPr>
            <p:ph type="sldImg" idx="2"/>
          </p:nvPr>
        </p:nvSpPr>
        <p:spPr>
          <a:xfrm>
            <a:off x="2068513" y="768350"/>
            <a:ext cx="2962275" cy="3836988"/>
          </a:xfrm>
          <a:prstGeom prst="rect">
            <a:avLst/>
          </a:prstGeom>
          <a:noFill/>
          <a:ln w="12700">
            <a:solidFill>
              <a:prstClr val="black"/>
            </a:solidFill>
          </a:ln>
        </p:spPr>
        <p:txBody>
          <a:bodyPr vert="horz" lIns="99048" tIns="49524" rIns="99048" bIns="49524" rtlCol="0" anchor="ctr"/>
          <a:lstStyle/>
          <a:p>
            <a:endParaRPr lang="en-US" dirty="0"/>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en-CA" dirty="0"/>
              <a:t>Click to edit Master text styles</a:t>
            </a:r>
          </a:p>
          <a:p>
            <a:pPr lvl="1"/>
            <a:r>
              <a:rPr lang="en-CA" dirty="0"/>
              <a:t>Second level</a:t>
            </a:r>
          </a:p>
          <a:p>
            <a:pPr lvl="2"/>
            <a:r>
              <a:rPr lang="en-CA" dirty="0"/>
              <a:t>Third level</a:t>
            </a:r>
          </a:p>
          <a:p>
            <a:pPr lvl="3"/>
            <a:r>
              <a:rPr lang="en-CA" dirty="0"/>
              <a:t>Fourth level</a:t>
            </a:r>
          </a:p>
          <a:p>
            <a:pPr lvl="4"/>
            <a:r>
              <a:rPr lang="en-CA" dirty="0"/>
              <a:t>Fifth level</a:t>
            </a:r>
            <a:endParaRPr lang="en-US" dirty="0"/>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C96F0D5A-4E6B-1642-945E-FC05A4914C15}" type="slidenum">
              <a:rPr lang="en-US" smtClean="0"/>
              <a:t>‹#›</a:t>
            </a:fld>
            <a:endParaRPr lang="en-US"/>
          </a:p>
        </p:txBody>
      </p:sp>
    </p:spTree>
    <p:extLst>
      <p:ext uri="{BB962C8B-B14F-4D97-AF65-F5344CB8AC3E}">
        <p14:creationId xmlns:p14="http://schemas.microsoft.com/office/powerpoint/2010/main" val="2047921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Picture Content Slide">
    <p:spTree>
      <p:nvGrpSpPr>
        <p:cNvPr id="1" name=""/>
        <p:cNvGrpSpPr/>
        <p:nvPr/>
      </p:nvGrpSpPr>
      <p:grpSpPr>
        <a:xfrm>
          <a:off x="0" y="0"/>
          <a:ext cx="0" cy="0"/>
          <a:chOff x="0" y="0"/>
          <a:chExt cx="0" cy="0"/>
        </a:xfrm>
      </p:grpSpPr>
      <p:cxnSp>
        <p:nvCxnSpPr>
          <p:cNvPr id="3" name="Straight Connector 2">
            <a:extLst>
              <a:ext uri="{FF2B5EF4-FFF2-40B4-BE49-F238E27FC236}">
                <a16:creationId xmlns:a16="http://schemas.microsoft.com/office/drawing/2014/main" id="{E33D006A-A182-1E74-FA99-935F9ECEBD43}"/>
              </a:ext>
            </a:extLst>
          </p:cNvPr>
          <p:cNvCxnSpPr>
            <a:cxnSpLocks/>
          </p:cNvCxnSpPr>
          <p:nvPr userDrawn="1"/>
        </p:nvCxnSpPr>
        <p:spPr>
          <a:xfrm>
            <a:off x="345881" y="9624706"/>
            <a:ext cx="7080639" cy="0"/>
          </a:xfrm>
          <a:prstGeom prst="line">
            <a:avLst/>
          </a:prstGeom>
          <a:ln w="6350">
            <a:solidFill>
              <a:schemeClr val="bg2"/>
            </a:solidFill>
          </a:ln>
        </p:spPr>
        <p:style>
          <a:lnRef idx="1">
            <a:schemeClr val="accent3"/>
          </a:lnRef>
          <a:fillRef idx="0">
            <a:schemeClr val="accent3"/>
          </a:fillRef>
          <a:effectRef idx="0">
            <a:schemeClr val="accent3"/>
          </a:effectRef>
          <a:fontRef idx="minor">
            <a:schemeClr val="tx1"/>
          </a:fontRef>
        </p:style>
      </p:cxnSp>
      <p:sp>
        <p:nvSpPr>
          <p:cNvPr id="6" name="Content Placeholder 7">
            <a:extLst>
              <a:ext uri="{FF2B5EF4-FFF2-40B4-BE49-F238E27FC236}">
                <a16:creationId xmlns:a16="http://schemas.microsoft.com/office/drawing/2014/main" id="{A7487FBA-7FD1-28E1-30F7-E4DAD6775B70}"/>
              </a:ext>
            </a:extLst>
          </p:cNvPr>
          <p:cNvSpPr>
            <a:spLocks noGrp="1"/>
          </p:cNvSpPr>
          <p:nvPr>
            <p:ph sz="quarter" idx="12"/>
          </p:nvPr>
        </p:nvSpPr>
        <p:spPr>
          <a:xfrm>
            <a:off x="345880" y="3736603"/>
            <a:ext cx="7080639" cy="1693210"/>
          </a:xfrm>
          <a:prstGeom prst="rect">
            <a:avLst/>
          </a:prstGeom>
        </p:spPr>
        <p:txBody>
          <a:bodyPr vert="horz" lIns="91440" tIns="45720" rIns="91440" bIns="45720" rtlCol="0">
            <a:noAutofit/>
          </a:bodyPr>
          <a:lstStyle>
            <a:lvl1pPr marL="218597" indent="-218597">
              <a:buFont typeface="Arial" panose="020B0604020202020204" pitchFamily="34" charset="0"/>
              <a:buChar char="•"/>
              <a:defRPr lang="en-US" sz="1100" b="0" i="0" dirty="0"/>
            </a:lvl1pPr>
          </a:lstStyle>
          <a:p>
            <a:pPr lvl="0"/>
            <a:r>
              <a:rPr lang="en-US" dirty="0"/>
              <a:t>Click to edit Master text styles</a:t>
            </a:r>
          </a:p>
        </p:txBody>
      </p:sp>
      <p:sp>
        <p:nvSpPr>
          <p:cNvPr id="18" name="Picture Placeholder 3">
            <a:extLst>
              <a:ext uri="{FF2B5EF4-FFF2-40B4-BE49-F238E27FC236}">
                <a16:creationId xmlns:a16="http://schemas.microsoft.com/office/drawing/2014/main" id="{E18B83E7-FB37-0D5B-EF00-5A80F2D18C3D}"/>
              </a:ext>
            </a:extLst>
          </p:cNvPr>
          <p:cNvSpPr>
            <a:spLocks noGrp="1"/>
          </p:cNvSpPr>
          <p:nvPr>
            <p:ph type="pic" sz="quarter" idx="20" hasCustomPrompt="1"/>
          </p:nvPr>
        </p:nvSpPr>
        <p:spPr>
          <a:xfrm>
            <a:off x="0" y="4"/>
            <a:ext cx="7772400" cy="1562096"/>
          </a:xfrm>
          <a:prstGeom prst="rect">
            <a:avLst/>
          </a:prstGeom>
          <a:solidFill>
            <a:srgbClr val="DFE1DF"/>
          </a:solidFill>
        </p:spPr>
        <p:txBody>
          <a:bodyPr/>
          <a:lstStyle>
            <a:lvl1pPr marL="0" indent="0">
              <a:buNone/>
              <a:defRPr baseline="0">
                <a:latin typeface="Calibri Light" panose="020F0302020204030204" pitchFamily="34" charset="0"/>
              </a:defRPr>
            </a:lvl1pPr>
          </a:lstStyle>
          <a:p>
            <a:r>
              <a:rPr lang="en-US" dirty="0"/>
              <a:t>Insert Theme Image Here</a:t>
            </a:r>
          </a:p>
        </p:txBody>
      </p:sp>
      <p:sp>
        <p:nvSpPr>
          <p:cNvPr id="20" name="Text Placeholder 12">
            <a:extLst>
              <a:ext uri="{FF2B5EF4-FFF2-40B4-BE49-F238E27FC236}">
                <a16:creationId xmlns:a16="http://schemas.microsoft.com/office/drawing/2014/main" id="{C3097F62-D518-BBF8-33F5-881A2A762CEA}"/>
              </a:ext>
            </a:extLst>
          </p:cNvPr>
          <p:cNvSpPr>
            <a:spLocks noGrp="1"/>
          </p:cNvSpPr>
          <p:nvPr>
            <p:ph type="body" sz="quarter" idx="21" hasCustomPrompt="1"/>
          </p:nvPr>
        </p:nvSpPr>
        <p:spPr>
          <a:xfrm>
            <a:off x="1" y="313727"/>
            <a:ext cx="5903102" cy="934650"/>
          </a:xfrm>
          <a:prstGeom prst="rect">
            <a:avLst/>
          </a:prstGeom>
          <a:solidFill>
            <a:schemeClr val="accent6">
              <a:lumMod val="50000"/>
              <a:alpha val="90000"/>
            </a:schemeClr>
          </a:solidFill>
        </p:spPr>
        <p:txBody>
          <a:bodyPr anchor="b">
            <a:noAutofit/>
          </a:bodyPr>
          <a:lstStyle>
            <a:lvl1pPr marL="0" indent="0">
              <a:lnSpc>
                <a:spcPct val="100000"/>
              </a:lnSpc>
              <a:buNone/>
              <a:defRPr sz="638" b="0" cap="all" baseline="0">
                <a:solidFill>
                  <a:schemeClr val="bg1"/>
                </a:solidFill>
                <a:latin typeface="Calibri Light" panose="020F0302020204030204" pitchFamily="34" charset="0"/>
              </a:defRPr>
            </a:lvl1pPr>
          </a:lstStyle>
          <a:p>
            <a:pPr lvl="0"/>
            <a:r>
              <a:rPr lang="en-US" dirty="0"/>
              <a:t> </a:t>
            </a:r>
          </a:p>
        </p:txBody>
      </p:sp>
      <p:sp>
        <p:nvSpPr>
          <p:cNvPr id="21" name="Text Placeholder 12">
            <a:extLst>
              <a:ext uri="{FF2B5EF4-FFF2-40B4-BE49-F238E27FC236}">
                <a16:creationId xmlns:a16="http://schemas.microsoft.com/office/drawing/2014/main" id="{772F6117-DF08-A7AB-8779-0EB47A042B4E}"/>
              </a:ext>
            </a:extLst>
          </p:cNvPr>
          <p:cNvSpPr>
            <a:spLocks noGrp="1"/>
          </p:cNvSpPr>
          <p:nvPr>
            <p:ph type="body" sz="quarter" idx="10" hasCustomPrompt="1"/>
          </p:nvPr>
        </p:nvSpPr>
        <p:spPr>
          <a:xfrm>
            <a:off x="345921" y="466727"/>
            <a:ext cx="5378604" cy="628650"/>
          </a:xfrm>
          <a:prstGeom prst="rect">
            <a:avLst/>
          </a:prstGeom>
        </p:spPr>
        <p:txBody>
          <a:bodyPr anchor="ctr">
            <a:noAutofit/>
          </a:bodyPr>
          <a:lstStyle>
            <a:lvl1pPr marL="0" indent="0">
              <a:lnSpc>
                <a:spcPct val="100000"/>
              </a:lnSpc>
              <a:buNone/>
              <a:defRPr sz="2040" b="0" cap="all" baseline="0">
                <a:solidFill>
                  <a:schemeClr val="bg1"/>
                </a:solidFill>
                <a:latin typeface="Calibri Light" panose="020F0302020204030204" pitchFamily="34" charset="0"/>
              </a:defRPr>
            </a:lvl1pPr>
          </a:lstStyle>
          <a:p>
            <a:pPr lvl="0"/>
            <a:r>
              <a:rPr lang="en-US" dirty="0"/>
              <a:t>Click to add title</a:t>
            </a:r>
          </a:p>
        </p:txBody>
      </p:sp>
      <p:sp>
        <p:nvSpPr>
          <p:cNvPr id="27" name="Content Placeholder 7">
            <a:extLst>
              <a:ext uri="{FF2B5EF4-FFF2-40B4-BE49-F238E27FC236}">
                <a16:creationId xmlns:a16="http://schemas.microsoft.com/office/drawing/2014/main" id="{A9EBA90B-1565-266B-51F5-E2D2F78EC250}"/>
              </a:ext>
            </a:extLst>
          </p:cNvPr>
          <p:cNvSpPr>
            <a:spLocks noGrp="1"/>
          </p:cNvSpPr>
          <p:nvPr>
            <p:ph sz="quarter" idx="22"/>
          </p:nvPr>
        </p:nvSpPr>
        <p:spPr>
          <a:xfrm>
            <a:off x="345921" y="2010972"/>
            <a:ext cx="7080639" cy="1198954"/>
          </a:xfrm>
          <a:prstGeom prst="rect">
            <a:avLst/>
          </a:prstGeom>
        </p:spPr>
        <p:txBody>
          <a:bodyPr vert="horz" lIns="91440" tIns="45720" rIns="91440" bIns="45720" rtlCol="0">
            <a:noAutofit/>
          </a:bodyPr>
          <a:lstStyle>
            <a:lvl1pPr marL="218597" indent="-218597">
              <a:buFont typeface="Arial" panose="020B0604020202020204" pitchFamily="34" charset="0"/>
              <a:buChar char="•"/>
              <a:defRPr lang="en-US" sz="1100" b="0" i="0" dirty="0"/>
            </a:lvl1pPr>
          </a:lstStyle>
          <a:p>
            <a:pPr lvl="0"/>
            <a:r>
              <a:rPr lang="en-US" dirty="0"/>
              <a:t>Click to edit Master text styles</a:t>
            </a:r>
          </a:p>
        </p:txBody>
      </p:sp>
      <p:sp>
        <p:nvSpPr>
          <p:cNvPr id="34" name="Content Placeholder 7">
            <a:extLst>
              <a:ext uri="{FF2B5EF4-FFF2-40B4-BE49-F238E27FC236}">
                <a16:creationId xmlns:a16="http://schemas.microsoft.com/office/drawing/2014/main" id="{C19CBBE9-D1A3-ABB0-953A-6F9B95AEA322}"/>
              </a:ext>
            </a:extLst>
          </p:cNvPr>
          <p:cNvSpPr>
            <a:spLocks noGrp="1"/>
          </p:cNvSpPr>
          <p:nvPr>
            <p:ph sz="quarter" idx="25"/>
          </p:nvPr>
        </p:nvSpPr>
        <p:spPr>
          <a:xfrm>
            <a:off x="345840" y="5818415"/>
            <a:ext cx="7080639" cy="3723847"/>
          </a:xfrm>
          <a:prstGeom prst="rect">
            <a:avLst/>
          </a:prstGeom>
        </p:spPr>
        <p:txBody>
          <a:bodyPr vert="horz" lIns="91440" tIns="45720" rIns="91440" bIns="45720" rtlCol="0">
            <a:noAutofit/>
          </a:bodyPr>
          <a:lstStyle>
            <a:lvl1pPr marL="218597" indent="-218597">
              <a:buFont typeface="Arial" panose="020B0604020202020204" pitchFamily="34" charset="0"/>
              <a:buChar char="•"/>
              <a:defRPr lang="en-US" sz="1100" b="0" i="0" dirty="0"/>
            </a:lvl1pPr>
          </a:lstStyle>
          <a:p>
            <a:pPr lvl="0"/>
            <a:r>
              <a:rPr lang="en-US" dirty="0"/>
              <a:t>Click to edit Master text styles</a:t>
            </a:r>
          </a:p>
        </p:txBody>
      </p:sp>
      <p:sp>
        <p:nvSpPr>
          <p:cNvPr id="35" name="Content Placeholder 7">
            <a:extLst>
              <a:ext uri="{FF2B5EF4-FFF2-40B4-BE49-F238E27FC236}">
                <a16:creationId xmlns:a16="http://schemas.microsoft.com/office/drawing/2014/main" id="{143633BF-7C27-E296-9ECF-03D3022C7C94}"/>
              </a:ext>
            </a:extLst>
          </p:cNvPr>
          <p:cNvSpPr>
            <a:spLocks noGrp="1"/>
          </p:cNvSpPr>
          <p:nvPr>
            <p:ph sz="quarter" idx="26"/>
          </p:nvPr>
        </p:nvSpPr>
        <p:spPr>
          <a:xfrm>
            <a:off x="345800" y="5489511"/>
            <a:ext cx="7080639" cy="263420"/>
          </a:xfrm>
          <a:prstGeom prst="rect">
            <a:avLst/>
          </a:prstGeom>
        </p:spPr>
        <p:txBody>
          <a:bodyPr vert="horz" lIns="91440" tIns="45720" rIns="91440" bIns="45720" rtlCol="0" anchor="t">
            <a:noAutofit/>
          </a:bodyPr>
          <a:lstStyle>
            <a:lvl1pPr marL="0" indent="0">
              <a:buFont typeface="Arial" panose="020B0604020202020204" pitchFamily="34" charset="0"/>
              <a:buNone/>
              <a:defRPr lang="en-US" sz="1600" b="0" i="0" dirty="0">
                <a:solidFill>
                  <a:schemeClr val="bg2"/>
                </a:solidFill>
              </a:defRPr>
            </a:lvl1pPr>
          </a:lstStyle>
          <a:p>
            <a:pPr lvl="0"/>
            <a:r>
              <a:rPr lang="en-US" dirty="0"/>
              <a:t>Click to edit Master text styles</a:t>
            </a:r>
          </a:p>
        </p:txBody>
      </p:sp>
      <p:sp>
        <p:nvSpPr>
          <p:cNvPr id="39" name="Text Placeholder 38">
            <a:extLst>
              <a:ext uri="{FF2B5EF4-FFF2-40B4-BE49-F238E27FC236}">
                <a16:creationId xmlns:a16="http://schemas.microsoft.com/office/drawing/2014/main" id="{591B965D-74BB-8073-DD67-DDDF0E35922C}"/>
              </a:ext>
            </a:extLst>
          </p:cNvPr>
          <p:cNvSpPr>
            <a:spLocks noGrp="1"/>
          </p:cNvSpPr>
          <p:nvPr>
            <p:ph type="body" sz="quarter" idx="27"/>
          </p:nvPr>
        </p:nvSpPr>
        <p:spPr>
          <a:xfrm>
            <a:off x="346075" y="1636923"/>
            <a:ext cx="7080250" cy="272450"/>
          </a:xfrm>
        </p:spPr>
        <p:txBody>
          <a:bodyPr/>
          <a:lstStyle>
            <a:lvl1pPr marL="0" indent="0">
              <a:buNone/>
              <a:defRPr sz="1200">
                <a:solidFill>
                  <a:schemeClr val="bg2"/>
                </a:solidFill>
              </a:defRPr>
            </a:lvl1pPr>
            <a:lvl2pPr marL="291464" indent="0">
              <a:buNone/>
              <a:defRPr/>
            </a:lvl2pPr>
          </a:lstStyle>
          <a:p>
            <a:pPr lvl="0"/>
            <a:r>
              <a:rPr lang="en-US" dirty="0"/>
              <a:t>Click to edit Master text styles</a:t>
            </a:r>
          </a:p>
        </p:txBody>
      </p:sp>
      <p:sp>
        <p:nvSpPr>
          <p:cNvPr id="41" name="Content Placeholder 7">
            <a:extLst>
              <a:ext uri="{FF2B5EF4-FFF2-40B4-BE49-F238E27FC236}">
                <a16:creationId xmlns:a16="http://schemas.microsoft.com/office/drawing/2014/main" id="{39642733-053A-7486-7E62-7551B08C0529}"/>
              </a:ext>
            </a:extLst>
          </p:cNvPr>
          <p:cNvSpPr>
            <a:spLocks noGrp="1"/>
          </p:cNvSpPr>
          <p:nvPr>
            <p:ph sz="quarter" idx="28"/>
          </p:nvPr>
        </p:nvSpPr>
        <p:spPr>
          <a:xfrm>
            <a:off x="346075" y="3366277"/>
            <a:ext cx="7080639" cy="263420"/>
          </a:xfrm>
          <a:prstGeom prst="rect">
            <a:avLst/>
          </a:prstGeom>
        </p:spPr>
        <p:txBody>
          <a:bodyPr vert="horz" lIns="91440" tIns="45720" rIns="91440" bIns="45720" rtlCol="0" anchor="t">
            <a:noAutofit/>
          </a:bodyPr>
          <a:lstStyle>
            <a:lvl1pPr marL="0" indent="0">
              <a:buFont typeface="Arial" panose="020B0604020202020204" pitchFamily="34" charset="0"/>
              <a:buNone/>
              <a:defRPr lang="en-US" sz="1600" b="0" i="0" dirty="0">
                <a:solidFill>
                  <a:schemeClr val="bg2"/>
                </a:solidFill>
              </a:defRPr>
            </a:lvl1pPr>
          </a:lstStyle>
          <a:p>
            <a:pPr lvl="0"/>
            <a:r>
              <a:rPr lang="en-US" dirty="0"/>
              <a:t>Click to edit Master text styles</a:t>
            </a:r>
          </a:p>
        </p:txBody>
      </p:sp>
      <p:pic>
        <p:nvPicPr>
          <p:cNvPr id="24" name="Picture 23" descr="Text&#10;&#10;Description automatically generated with medium confidence">
            <a:extLst>
              <a:ext uri="{FF2B5EF4-FFF2-40B4-BE49-F238E27FC236}">
                <a16:creationId xmlns:a16="http://schemas.microsoft.com/office/drawing/2014/main" id="{8F3E7304-207D-FD62-D14F-5DD84500C6CA}"/>
              </a:ext>
            </a:extLst>
          </p:cNvPr>
          <p:cNvPicPr>
            <a:picLocks noChangeAspect="1"/>
          </p:cNvPicPr>
          <p:nvPr userDrawn="1"/>
        </p:nvPicPr>
        <p:blipFill>
          <a:blip r:embed="rId2"/>
          <a:stretch>
            <a:fillRect/>
          </a:stretch>
        </p:blipFill>
        <p:spPr>
          <a:xfrm>
            <a:off x="5903102" y="313726"/>
            <a:ext cx="1869298" cy="934649"/>
          </a:xfrm>
          <a:prstGeom prst="rect">
            <a:avLst/>
          </a:prstGeom>
        </p:spPr>
      </p:pic>
      <p:sp>
        <p:nvSpPr>
          <p:cNvPr id="42" name="Slide Number Placeholder 14">
            <a:extLst>
              <a:ext uri="{FF2B5EF4-FFF2-40B4-BE49-F238E27FC236}">
                <a16:creationId xmlns:a16="http://schemas.microsoft.com/office/drawing/2014/main" id="{06EEC123-BF0B-1C8B-24EE-DD63CA530912}"/>
              </a:ext>
            </a:extLst>
          </p:cNvPr>
          <p:cNvSpPr>
            <a:spLocks noGrp="1"/>
          </p:cNvSpPr>
          <p:nvPr>
            <p:ph type="sldNum" sz="quarter" idx="14"/>
          </p:nvPr>
        </p:nvSpPr>
        <p:spPr>
          <a:xfrm>
            <a:off x="7108631" y="9707146"/>
            <a:ext cx="317889" cy="269558"/>
          </a:xfrm>
        </p:spPr>
        <p:txBody>
          <a:bodyPr lIns="0" tIns="0" rIns="0" bIns="0" anchor="ctr"/>
          <a:lstStyle>
            <a:lvl1pPr algn="r">
              <a:defRPr sz="900">
                <a:solidFill>
                  <a:srgbClr val="5F6269"/>
                </a:solidFill>
                <a:latin typeface="Calibri Light" panose="020F0302020204030204" pitchFamily="34" charset="0"/>
              </a:defRPr>
            </a:lvl1pPr>
          </a:lstStyle>
          <a:p>
            <a:fld id="{41C67625-41B9-9145-93F1-B2631F2A8104}" type="slidenum">
              <a:rPr lang="en-US" smtClean="0"/>
              <a:pPr/>
              <a:t>‹#›</a:t>
            </a:fld>
            <a:endParaRPr lang="en-US" dirty="0"/>
          </a:p>
        </p:txBody>
      </p:sp>
      <p:sp>
        <p:nvSpPr>
          <p:cNvPr id="4" name="Text Placeholder 3">
            <a:extLst>
              <a:ext uri="{FF2B5EF4-FFF2-40B4-BE49-F238E27FC236}">
                <a16:creationId xmlns:a16="http://schemas.microsoft.com/office/drawing/2014/main" id="{108CF2C3-E86A-3F03-A5CB-5DD48E31DFD0}"/>
              </a:ext>
            </a:extLst>
          </p:cNvPr>
          <p:cNvSpPr>
            <a:spLocks noGrp="1"/>
          </p:cNvSpPr>
          <p:nvPr>
            <p:ph type="body" sz="quarter" idx="29"/>
          </p:nvPr>
        </p:nvSpPr>
        <p:spPr>
          <a:xfrm>
            <a:off x="346075" y="9707146"/>
            <a:ext cx="6327775" cy="269557"/>
          </a:xfrm>
        </p:spPr>
        <p:txBody>
          <a:bodyPr anchor="ctr"/>
          <a:lstStyle>
            <a:lvl1pPr marL="0" indent="0">
              <a:buNone/>
              <a:defRPr sz="1000"/>
            </a:lvl1pPr>
          </a:lstStyle>
          <a:p>
            <a:pPr lvl="0"/>
            <a:r>
              <a:rPr lang="en-US" dirty="0"/>
              <a:t>Click to edit Master text</a:t>
            </a:r>
            <a:endParaRPr lang="en-CA" dirty="0"/>
          </a:p>
        </p:txBody>
      </p:sp>
    </p:spTree>
    <p:extLst>
      <p:ext uri="{BB962C8B-B14F-4D97-AF65-F5344CB8AC3E}">
        <p14:creationId xmlns:p14="http://schemas.microsoft.com/office/powerpoint/2010/main" val="2171073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5_Picture Content Slide">
    <p:spTree>
      <p:nvGrpSpPr>
        <p:cNvPr id="1" name=""/>
        <p:cNvGrpSpPr/>
        <p:nvPr/>
      </p:nvGrpSpPr>
      <p:grpSpPr>
        <a:xfrm>
          <a:off x="0" y="0"/>
          <a:ext cx="0" cy="0"/>
          <a:chOff x="0" y="0"/>
          <a:chExt cx="0" cy="0"/>
        </a:xfrm>
      </p:grpSpPr>
      <p:sp>
        <p:nvSpPr>
          <p:cNvPr id="13" name="Slide Number Placeholder 14">
            <a:extLst>
              <a:ext uri="{FF2B5EF4-FFF2-40B4-BE49-F238E27FC236}">
                <a16:creationId xmlns:a16="http://schemas.microsoft.com/office/drawing/2014/main" id="{E885FB77-8D76-44E4-ABC2-7B9F3BC35C90}"/>
              </a:ext>
            </a:extLst>
          </p:cNvPr>
          <p:cNvSpPr>
            <a:spLocks noGrp="1"/>
          </p:cNvSpPr>
          <p:nvPr>
            <p:ph type="sldNum" sz="quarter" idx="14"/>
          </p:nvPr>
        </p:nvSpPr>
        <p:spPr>
          <a:xfrm>
            <a:off x="367913" y="9707146"/>
            <a:ext cx="317889" cy="269558"/>
          </a:xfrm>
        </p:spPr>
        <p:txBody>
          <a:bodyPr lIns="0" tIns="0" rIns="0" bIns="0" anchor="ctr"/>
          <a:lstStyle>
            <a:lvl1pPr algn="l">
              <a:defRPr sz="900">
                <a:solidFill>
                  <a:srgbClr val="5F6269"/>
                </a:solidFill>
                <a:latin typeface="Calibri Light" panose="020F0302020204030204" pitchFamily="34" charset="0"/>
              </a:defRPr>
            </a:lvl1pPr>
          </a:lstStyle>
          <a:p>
            <a:fld id="{41C67625-41B9-9145-93F1-B2631F2A8104}" type="slidenum">
              <a:rPr lang="en-US" smtClean="0"/>
              <a:pPr/>
              <a:t>‹#›</a:t>
            </a:fld>
            <a:endParaRPr lang="en-US" dirty="0"/>
          </a:p>
        </p:txBody>
      </p:sp>
      <p:cxnSp>
        <p:nvCxnSpPr>
          <p:cNvPr id="3" name="Straight Connector 2">
            <a:extLst>
              <a:ext uri="{FF2B5EF4-FFF2-40B4-BE49-F238E27FC236}">
                <a16:creationId xmlns:a16="http://schemas.microsoft.com/office/drawing/2014/main" id="{E33D006A-A182-1E74-FA99-935F9ECEBD43}"/>
              </a:ext>
            </a:extLst>
          </p:cNvPr>
          <p:cNvCxnSpPr>
            <a:cxnSpLocks/>
          </p:cNvCxnSpPr>
          <p:nvPr userDrawn="1"/>
        </p:nvCxnSpPr>
        <p:spPr>
          <a:xfrm>
            <a:off x="345881" y="9624706"/>
            <a:ext cx="7080639" cy="0"/>
          </a:xfrm>
          <a:prstGeom prst="line">
            <a:avLst/>
          </a:prstGeom>
          <a:ln w="6350">
            <a:solidFill>
              <a:schemeClr val="bg2"/>
            </a:solidFill>
          </a:ln>
        </p:spPr>
        <p:style>
          <a:lnRef idx="1">
            <a:schemeClr val="accent3"/>
          </a:lnRef>
          <a:fillRef idx="0">
            <a:schemeClr val="accent3"/>
          </a:fillRef>
          <a:effectRef idx="0">
            <a:schemeClr val="accent3"/>
          </a:effectRef>
          <a:fontRef idx="minor">
            <a:schemeClr val="tx1"/>
          </a:fontRef>
        </p:style>
      </p:cxnSp>
      <p:sp>
        <p:nvSpPr>
          <p:cNvPr id="12" name="Content Placeholder 7">
            <a:extLst>
              <a:ext uri="{FF2B5EF4-FFF2-40B4-BE49-F238E27FC236}">
                <a16:creationId xmlns:a16="http://schemas.microsoft.com/office/drawing/2014/main" id="{A54F9025-D982-0E5D-6097-FDA684613605}"/>
              </a:ext>
            </a:extLst>
          </p:cNvPr>
          <p:cNvSpPr>
            <a:spLocks noGrp="1"/>
          </p:cNvSpPr>
          <p:nvPr>
            <p:ph sz="quarter" idx="12"/>
          </p:nvPr>
        </p:nvSpPr>
        <p:spPr>
          <a:xfrm>
            <a:off x="345880" y="752701"/>
            <a:ext cx="7080639" cy="4555900"/>
          </a:xfrm>
          <a:prstGeom prst="rect">
            <a:avLst/>
          </a:prstGeom>
        </p:spPr>
        <p:txBody>
          <a:bodyPr vert="horz" lIns="91440" tIns="45720" rIns="91440" bIns="45720" rtlCol="0">
            <a:noAutofit/>
          </a:bodyPr>
          <a:lstStyle>
            <a:lvl1pPr marL="218597" indent="-218597">
              <a:buFont typeface="Arial" panose="020B0604020202020204" pitchFamily="34" charset="0"/>
              <a:buChar char="•"/>
              <a:defRPr lang="en-US" sz="1100" b="0" i="0" dirty="0"/>
            </a:lvl1pPr>
          </a:lstStyle>
          <a:p>
            <a:pPr lvl="0"/>
            <a:r>
              <a:rPr lang="en-US" dirty="0"/>
              <a:t>Click to edit Master text styles</a:t>
            </a:r>
          </a:p>
        </p:txBody>
      </p:sp>
      <p:sp>
        <p:nvSpPr>
          <p:cNvPr id="14" name="Content Placeholder 7">
            <a:extLst>
              <a:ext uri="{FF2B5EF4-FFF2-40B4-BE49-F238E27FC236}">
                <a16:creationId xmlns:a16="http://schemas.microsoft.com/office/drawing/2014/main" id="{D02AACA6-3FDA-D217-4E9A-E02E12938FA2}"/>
              </a:ext>
            </a:extLst>
          </p:cNvPr>
          <p:cNvSpPr>
            <a:spLocks noGrp="1"/>
          </p:cNvSpPr>
          <p:nvPr>
            <p:ph sz="quarter" idx="24"/>
          </p:nvPr>
        </p:nvSpPr>
        <p:spPr>
          <a:xfrm>
            <a:off x="345840" y="423796"/>
            <a:ext cx="7080639" cy="263420"/>
          </a:xfrm>
          <a:prstGeom prst="rect">
            <a:avLst/>
          </a:prstGeom>
        </p:spPr>
        <p:txBody>
          <a:bodyPr vert="horz" lIns="91440" tIns="45720" rIns="91440" bIns="45720" rtlCol="0" anchor="t">
            <a:noAutofit/>
          </a:bodyPr>
          <a:lstStyle>
            <a:lvl1pPr marL="0" indent="0">
              <a:buFont typeface="Arial" panose="020B0604020202020204" pitchFamily="34" charset="0"/>
              <a:buNone/>
              <a:defRPr lang="en-US" sz="1600" b="0" i="0" dirty="0">
                <a:solidFill>
                  <a:schemeClr val="bg2"/>
                </a:solidFill>
              </a:defRPr>
            </a:lvl1pPr>
          </a:lstStyle>
          <a:p>
            <a:pPr lvl="0"/>
            <a:r>
              <a:rPr lang="en-US" dirty="0"/>
              <a:t>Click to edit Master text styles</a:t>
            </a:r>
          </a:p>
        </p:txBody>
      </p:sp>
      <p:sp>
        <p:nvSpPr>
          <p:cNvPr id="15" name="Content Placeholder 7">
            <a:extLst>
              <a:ext uri="{FF2B5EF4-FFF2-40B4-BE49-F238E27FC236}">
                <a16:creationId xmlns:a16="http://schemas.microsoft.com/office/drawing/2014/main" id="{25C8A44E-9D04-F5F6-7BDA-92902565D5FA}"/>
              </a:ext>
            </a:extLst>
          </p:cNvPr>
          <p:cNvSpPr>
            <a:spLocks noGrp="1"/>
          </p:cNvSpPr>
          <p:nvPr>
            <p:ph sz="quarter" idx="25"/>
          </p:nvPr>
        </p:nvSpPr>
        <p:spPr>
          <a:xfrm>
            <a:off x="345840" y="5818415"/>
            <a:ext cx="7080639" cy="3723847"/>
          </a:xfrm>
          <a:prstGeom prst="rect">
            <a:avLst/>
          </a:prstGeom>
        </p:spPr>
        <p:txBody>
          <a:bodyPr vert="horz" lIns="91440" tIns="45720" rIns="91440" bIns="45720" rtlCol="0">
            <a:noAutofit/>
          </a:bodyPr>
          <a:lstStyle>
            <a:lvl1pPr marL="218597" indent="-218597">
              <a:buFont typeface="Arial" panose="020B0604020202020204" pitchFamily="34" charset="0"/>
              <a:buChar char="•"/>
              <a:defRPr lang="en-US" sz="1100" b="0" i="0" dirty="0"/>
            </a:lvl1pPr>
          </a:lstStyle>
          <a:p>
            <a:pPr lvl="0"/>
            <a:r>
              <a:rPr lang="en-US" dirty="0"/>
              <a:t>Click to edit Master text styles</a:t>
            </a:r>
          </a:p>
        </p:txBody>
      </p:sp>
      <p:sp>
        <p:nvSpPr>
          <p:cNvPr id="16" name="Content Placeholder 7">
            <a:extLst>
              <a:ext uri="{FF2B5EF4-FFF2-40B4-BE49-F238E27FC236}">
                <a16:creationId xmlns:a16="http://schemas.microsoft.com/office/drawing/2014/main" id="{3B165750-A900-58F2-5B21-0CE4F3D040A2}"/>
              </a:ext>
            </a:extLst>
          </p:cNvPr>
          <p:cNvSpPr>
            <a:spLocks noGrp="1"/>
          </p:cNvSpPr>
          <p:nvPr>
            <p:ph sz="quarter" idx="26"/>
          </p:nvPr>
        </p:nvSpPr>
        <p:spPr>
          <a:xfrm>
            <a:off x="345800" y="5489511"/>
            <a:ext cx="7080639" cy="263420"/>
          </a:xfrm>
          <a:prstGeom prst="rect">
            <a:avLst/>
          </a:prstGeom>
        </p:spPr>
        <p:txBody>
          <a:bodyPr vert="horz" lIns="91440" tIns="45720" rIns="91440" bIns="45720" rtlCol="0" anchor="t">
            <a:noAutofit/>
          </a:bodyPr>
          <a:lstStyle>
            <a:lvl1pPr marL="0" indent="0">
              <a:buFont typeface="Arial" panose="020B0604020202020204" pitchFamily="34" charset="0"/>
              <a:buNone/>
              <a:defRPr lang="en-US" sz="1600" b="0" i="0" dirty="0">
                <a:solidFill>
                  <a:schemeClr val="bg2"/>
                </a:solidFill>
              </a:defRPr>
            </a:lvl1pPr>
          </a:lstStyle>
          <a:p>
            <a:pPr lvl="0"/>
            <a:r>
              <a:rPr lang="en-US" dirty="0"/>
              <a:t>Click to edit Master text styles</a:t>
            </a:r>
          </a:p>
        </p:txBody>
      </p:sp>
      <p:sp>
        <p:nvSpPr>
          <p:cNvPr id="4" name="Text Placeholder 3">
            <a:extLst>
              <a:ext uri="{FF2B5EF4-FFF2-40B4-BE49-F238E27FC236}">
                <a16:creationId xmlns:a16="http://schemas.microsoft.com/office/drawing/2014/main" id="{C1E0AAA9-B21E-3048-53B1-E7F52052FBD8}"/>
              </a:ext>
            </a:extLst>
          </p:cNvPr>
          <p:cNvSpPr>
            <a:spLocks noGrp="1"/>
          </p:cNvSpPr>
          <p:nvPr>
            <p:ph type="body" sz="quarter" idx="29"/>
          </p:nvPr>
        </p:nvSpPr>
        <p:spPr>
          <a:xfrm>
            <a:off x="1098745" y="9707146"/>
            <a:ext cx="6327775" cy="269557"/>
          </a:xfrm>
        </p:spPr>
        <p:txBody>
          <a:bodyPr anchor="ctr"/>
          <a:lstStyle>
            <a:lvl1pPr marL="0" indent="0">
              <a:buNone/>
              <a:defRPr sz="1000"/>
            </a:lvl1pPr>
          </a:lstStyle>
          <a:p>
            <a:pPr lvl="0"/>
            <a:r>
              <a:rPr lang="en-US" dirty="0"/>
              <a:t>Click to edit Master text</a:t>
            </a:r>
            <a:endParaRPr lang="en-CA" dirty="0"/>
          </a:p>
        </p:txBody>
      </p:sp>
    </p:spTree>
    <p:extLst>
      <p:ext uri="{BB962C8B-B14F-4D97-AF65-F5344CB8AC3E}">
        <p14:creationId xmlns:p14="http://schemas.microsoft.com/office/powerpoint/2010/main" val="652293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6_Picture Content Slide">
    <p:spTree>
      <p:nvGrpSpPr>
        <p:cNvPr id="1" name=""/>
        <p:cNvGrpSpPr/>
        <p:nvPr/>
      </p:nvGrpSpPr>
      <p:grpSpPr>
        <a:xfrm>
          <a:off x="0" y="0"/>
          <a:ext cx="0" cy="0"/>
          <a:chOff x="0" y="0"/>
          <a:chExt cx="0" cy="0"/>
        </a:xfrm>
      </p:grpSpPr>
      <p:sp>
        <p:nvSpPr>
          <p:cNvPr id="11" name="Footer Placeholder 13">
            <a:extLst>
              <a:ext uri="{FF2B5EF4-FFF2-40B4-BE49-F238E27FC236}">
                <a16:creationId xmlns:a16="http://schemas.microsoft.com/office/drawing/2014/main" id="{79332259-B88D-48CE-A29A-05AA6F51B66C}"/>
              </a:ext>
            </a:extLst>
          </p:cNvPr>
          <p:cNvSpPr>
            <a:spLocks noGrp="1"/>
          </p:cNvSpPr>
          <p:nvPr>
            <p:ph type="ftr" sz="quarter" idx="13"/>
          </p:nvPr>
        </p:nvSpPr>
        <p:spPr>
          <a:xfrm>
            <a:off x="345880" y="9707146"/>
            <a:ext cx="6328692" cy="269558"/>
          </a:xfrm>
          <a:prstGeom prst="rect">
            <a:avLst/>
          </a:prstGeom>
        </p:spPr>
        <p:txBody>
          <a:bodyPr anchor="ctr"/>
          <a:lstStyle>
            <a:lvl1pPr algn="l">
              <a:lnSpc>
                <a:spcPts val="714"/>
              </a:lnSpc>
              <a:defRPr sz="638" cap="none" baseline="0">
                <a:solidFill>
                  <a:schemeClr val="bg1"/>
                </a:solidFill>
                <a:latin typeface="Calibri Light" panose="020F0302020204030204" pitchFamily="34" charset="0"/>
              </a:defRPr>
            </a:lvl1pPr>
          </a:lstStyle>
          <a:p>
            <a:endParaRPr lang="en-US" dirty="0"/>
          </a:p>
        </p:txBody>
      </p:sp>
      <p:sp>
        <p:nvSpPr>
          <p:cNvPr id="13" name="Slide Number Placeholder 14">
            <a:extLst>
              <a:ext uri="{FF2B5EF4-FFF2-40B4-BE49-F238E27FC236}">
                <a16:creationId xmlns:a16="http://schemas.microsoft.com/office/drawing/2014/main" id="{E885FB77-8D76-44E4-ABC2-7B9F3BC35C90}"/>
              </a:ext>
            </a:extLst>
          </p:cNvPr>
          <p:cNvSpPr>
            <a:spLocks noGrp="1"/>
          </p:cNvSpPr>
          <p:nvPr>
            <p:ph type="sldNum" sz="quarter" idx="14"/>
          </p:nvPr>
        </p:nvSpPr>
        <p:spPr>
          <a:xfrm>
            <a:off x="7108631" y="9707146"/>
            <a:ext cx="317889" cy="269558"/>
          </a:xfrm>
        </p:spPr>
        <p:txBody>
          <a:bodyPr lIns="0" tIns="0" rIns="0" bIns="0" anchor="ctr"/>
          <a:lstStyle>
            <a:lvl1pPr algn="r">
              <a:defRPr sz="900">
                <a:solidFill>
                  <a:srgbClr val="5F6269"/>
                </a:solidFill>
                <a:latin typeface="Calibri Light" panose="020F0302020204030204" pitchFamily="34" charset="0"/>
              </a:defRPr>
            </a:lvl1pPr>
          </a:lstStyle>
          <a:p>
            <a:fld id="{41C67625-41B9-9145-93F1-B2631F2A8104}" type="slidenum">
              <a:rPr lang="en-US" smtClean="0"/>
              <a:pPr/>
              <a:t>‹#›</a:t>
            </a:fld>
            <a:endParaRPr lang="en-US" dirty="0"/>
          </a:p>
        </p:txBody>
      </p:sp>
      <p:cxnSp>
        <p:nvCxnSpPr>
          <p:cNvPr id="3" name="Straight Connector 2">
            <a:extLst>
              <a:ext uri="{FF2B5EF4-FFF2-40B4-BE49-F238E27FC236}">
                <a16:creationId xmlns:a16="http://schemas.microsoft.com/office/drawing/2014/main" id="{E33D006A-A182-1E74-FA99-935F9ECEBD43}"/>
              </a:ext>
            </a:extLst>
          </p:cNvPr>
          <p:cNvCxnSpPr>
            <a:cxnSpLocks/>
          </p:cNvCxnSpPr>
          <p:nvPr userDrawn="1"/>
        </p:nvCxnSpPr>
        <p:spPr>
          <a:xfrm>
            <a:off x="345881" y="9624706"/>
            <a:ext cx="7080639" cy="0"/>
          </a:xfrm>
          <a:prstGeom prst="line">
            <a:avLst/>
          </a:prstGeom>
          <a:ln w="6350">
            <a:solidFill>
              <a:schemeClr val="bg2"/>
            </a:solidFill>
          </a:ln>
        </p:spPr>
        <p:style>
          <a:lnRef idx="1">
            <a:schemeClr val="accent3"/>
          </a:lnRef>
          <a:fillRef idx="0">
            <a:schemeClr val="accent3"/>
          </a:fillRef>
          <a:effectRef idx="0">
            <a:schemeClr val="accent3"/>
          </a:effectRef>
          <a:fontRef idx="minor">
            <a:schemeClr val="tx1"/>
          </a:fontRef>
        </p:style>
      </p:cxnSp>
      <p:sp>
        <p:nvSpPr>
          <p:cNvPr id="12" name="Content Placeholder 7">
            <a:extLst>
              <a:ext uri="{FF2B5EF4-FFF2-40B4-BE49-F238E27FC236}">
                <a16:creationId xmlns:a16="http://schemas.microsoft.com/office/drawing/2014/main" id="{15C52AAF-E033-B781-54A5-EEDE5F769D24}"/>
              </a:ext>
            </a:extLst>
          </p:cNvPr>
          <p:cNvSpPr>
            <a:spLocks noGrp="1"/>
          </p:cNvSpPr>
          <p:nvPr>
            <p:ph sz="quarter" idx="12"/>
          </p:nvPr>
        </p:nvSpPr>
        <p:spPr>
          <a:xfrm>
            <a:off x="345880" y="752701"/>
            <a:ext cx="7080639" cy="4555900"/>
          </a:xfrm>
          <a:prstGeom prst="rect">
            <a:avLst/>
          </a:prstGeom>
        </p:spPr>
        <p:txBody>
          <a:bodyPr vert="horz" lIns="91440" tIns="45720" rIns="91440" bIns="45720" rtlCol="0">
            <a:noAutofit/>
          </a:bodyPr>
          <a:lstStyle>
            <a:lvl1pPr marL="218597" indent="-218597">
              <a:buFont typeface="Arial" panose="020B0604020202020204" pitchFamily="34" charset="0"/>
              <a:buChar char="•"/>
              <a:defRPr lang="en-US" sz="1100" b="0" i="0" dirty="0"/>
            </a:lvl1pPr>
          </a:lstStyle>
          <a:p>
            <a:pPr lvl="0"/>
            <a:r>
              <a:rPr lang="en-US" dirty="0"/>
              <a:t>Click to edit Master text styles</a:t>
            </a:r>
          </a:p>
        </p:txBody>
      </p:sp>
      <p:sp>
        <p:nvSpPr>
          <p:cNvPr id="14" name="Content Placeholder 7">
            <a:extLst>
              <a:ext uri="{FF2B5EF4-FFF2-40B4-BE49-F238E27FC236}">
                <a16:creationId xmlns:a16="http://schemas.microsoft.com/office/drawing/2014/main" id="{3C06DEFE-4799-E76B-47E2-916A8B1DB98E}"/>
              </a:ext>
            </a:extLst>
          </p:cNvPr>
          <p:cNvSpPr>
            <a:spLocks noGrp="1"/>
          </p:cNvSpPr>
          <p:nvPr>
            <p:ph sz="quarter" idx="24"/>
          </p:nvPr>
        </p:nvSpPr>
        <p:spPr>
          <a:xfrm>
            <a:off x="345840" y="423796"/>
            <a:ext cx="7080639" cy="263420"/>
          </a:xfrm>
          <a:prstGeom prst="rect">
            <a:avLst/>
          </a:prstGeom>
        </p:spPr>
        <p:txBody>
          <a:bodyPr vert="horz" lIns="91440" tIns="45720" rIns="91440" bIns="45720" rtlCol="0" anchor="t">
            <a:noAutofit/>
          </a:bodyPr>
          <a:lstStyle>
            <a:lvl1pPr marL="0" indent="0">
              <a:buFont typeface="Arial" panose="020B0604020202020204" pitchFamily="34" charset="0"/>
              <a:buNone/>
              <a:defRPr lang="en-US" sz="1600" b="0" i="0" dirty="0">
                <a:solidFill>
                  <a:schemeClr val="bg2"/>
                </a:solidFill>
              </a:defRPr>
            </a:lvl1pPr>
          </a:lstStyle>
          <a:p>
            <a:pPr lvl="0"/>
            <a:r>
              <a:rPr lang="en-US" dirty="0"/>
              <a:t>Click to edit Master text styles</a:t>
            </a:r>
          </a:p>
        </p:txBody>
      </p:sp>
      <p:sp>
        <p:nvSpPr>
          <p:cNvPr id="15" name="Content Placeholder 7">
            <a:extLst>
              <a:ext uri="{FF2B5EF4-FFF2-40B4-BE49-F238E27FC236}">
                <a16:creationId xmlns:a16="http://schemas.microsoft.com/office/drawing/2014/main" id="{C644E267-1FEF-F586-0E68-FA211C7DE451}"/>
              </a:ext>
            </a:extLst>
          </p:cNvPr>
          <p:cNvSpPr>
            <a:spLocks noGrp="1"/>
          </p:cNvSpPr>
          <p:nvPr>
            <p:ph sz="quarter" idx="25"/>
          </p:nvPr>
        </p:nvSpPr>
        <p:spPr>
          <a:xfrm>
            <a:off x="345840" y="5818415"/>
            <a:ext cx="7080639" cy="3723847"/>
          </a:xfrm>
          <a:prstGeom prst="rect">
            <a:avLst/>
          </a:prstGeom>
        </p:spPr>
        <p:txBody>
          <a:bodyPr vert="horz" lIns="91440" tIns="45720" rIns="91440" bIns="45720" rtlCol="0">
            <a:noAutofit/>
          </a:bodyPr>
          <a:lstStyle>
            <a:lvl1pPr marL="218597" indent="-218597">
              <a:buFont typeface="Arial" panose="020B0604020202020204" pitchFamily="34" charset="0"/>
              <a:buChar char="•"/>
              <a:defRPr lang="en-US" sz="1100" b="0" i="0" dirty="0"/>
            </a:lvl1pPr>
          </a:lstStyle>
          <a:p>
            <a:pPr lvl="0"/>
            <a:r>
              <a:rPr lang="en-US" dirty="0"/>
              <a:t>Click to edit Master text styles</a:t>
            </a:r>
          </a:p>
        </p:txBody>
      </p:sp>
      <p:sp>
        <p:nvSpPr>
          <p:cNvPr id="16" name="Content Placeholder 7">
            <a:extLst>
              <a:ext uri="{FF2B5EF4-FFF2-40B4-BE49-F238E27FC236}">
                <a16:creationId xmlns:a16="http://schemas.microsoft.com/office/drawing/2014/main" id="{73637243-9710-CFF7-EBC4-FC2F1C28BFF2}"/>
              </a:ext>
            </a:extLst>
          </p:cNvPr>
          <p:cNvSpPr>
            <a:spLocks noGrp="1"/>
          </p:cNvSpPr>
          <p:nvPr>
            <p:ph sz="quarter" idx="26"/>
          </p:nvPr>
        </p:nvSpPr>
        <p:spPr>
          <a:xfrm>
            <a:off x="345800" y="5489511"/>
            <a:ext cx="7080639" cy="263420"/>
          </a:xfrm>
          <a:prstGeom prst="rect">
            <a:avLst/>
          </a:prstGeom>
        </p:spPr>
        <p:txBody>
          <a:bodyPr vert="horz" lIns="91440" tIns="45720" rIns="91440" bIns="45720" rtlCol="0" anchor="t">
            <a:noAutofit/>
          </a:bodyPr>
          <a:lstStyle>
            <a:lvl1pPr marL="0" indent="0">
              <a:buFont typeface="Arial" panose="020B0604020202020204" pitchFamily="34" charset="0"/>
              <a:buNone/>
              <a:defRPr lang="en-US" sz="1600" b="0" i="0" dirty="0">
                <a:solidFill>
                  <a:schemeClr val="bg2"/>
                </a:solidFill>
              </a:defRPr>
            </a:lvl1pPr>
          </a:lstStyle>
          <a:p>
            <a:pPr lvl="0"/>
            <a:r>
              <a:rPr lang="en-US" dirty="0"/>
              <a:t>Click to edit Master text styles</a:t>
            </a:r>
          </a:p>
        </p:txBody>
      </p:sp>
      <p:sp>
        <p:nvSpPr>
          <p:cNvPr id="2" name="Text Placeholder 3">
            <a:extLst>
              <a:ext uri="{FF2B5EF4-FFF2-40B4-BE49-F238E27FC236}">
                <a16:creationId xmlns:a16="http://schemas.microsoft.com/office/drawing/2014/main" id="{60E60B82-C29B-A77D-CEBD-A5221199CE63}"/>
              </a:ext>
            </a:extLst>
          </p:cNvPr>
          <p:cNvSpPr>
            <a:spLocks noGrp="1"/>
          </p:cNvSpPr>
          <p:nvPr>
            <p:ph type="body" sz="quarter" idx="29"/>
          </p:nvPr>
        </p:nvSpPr>
        <p:spPr>
          <a:xfrm>
            <a:off x="346075" y="9707146"/>
            <a:ext cx="6327775" cy="269557"/>
          </a:xfrm>
        </p:spPr>
        <p:txBody>
          <a:bodyPr anchor="ctr"/>
          <a:lstStyle>
            <a:lvl1pPr marL="0" indent="0">
              <a:buNone/>
              <a:defRPr sz="1000"/>
            </a:lvl1pPr>
          </a:lstStyle>
          <a:p>
            <a:pPr lvl="0"/>
            <a:r>
              <a:rPr lang="en-US" dirty="0"/>
              <a:t>Click to edit Master text</a:t>
            </a:r>
            <a:endParaRPr lang="en-CA" dirty="0"/>
          </a:p>
        </p:txBody>
      </p:sp>
    </p:spTree>
    <p:extLst>
      <p:ext uri="{BB962C8B-B14F-4D97-AF65-F5344CB8AC3E}">
        <p14:creationId xmlns:p14="http://schemas.microsoft.com/office/powerpoint/2010/main" val="1945378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ull Content Slide">
    <p:spTree>
      <p:nvGrpSpPr>
        <p:cNvPr id="1" name=""/>
        <p:cNvGrpSpPr/>
        <p:nvPr/>
      </p:nvGrpSpPr>
      <p:grpSpPr>
        <a:xfrm>
          <a:off x="0" y="0"/>
          <a:ext cx="0" cy="0"/>
          <a:chOff x="0" y="0"/>
          <a:chExt cx="0" cy="0"/>
        </a:xfrm>
      </p:grpSpPr>
      <p:sp>
        <p:nvSpPr>
          <p:cNvPr id="12" name="Rectangle 11"/>
          <p:cNvSpPr/>
          <p:nvPr userDrawn="1"/>
        </p:nvSpPr>
        <p:spPr>
          <a:xfrm>
            <a:off x="0" y="9491079"/>
            <a:ext cx="7772400" cy="567321"/>
          </a:xfrm>
          <a:prstGeom prst="rect">
            <a:avLst/>
          </a:prstGeom>
          <a:solidFill>
            <a:schemeClr val="accent5">
              <a:lumMod val="60000"/>
              <a:lumOff val="4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148" dirty="0">
              <a:solidFill>
                <a:schemeClr val="accent3"/>
              </a:solidFill>
              <a:latin typeface="Calibri Light" panose="020F0302020204030204" pitchFamily="34" charset="0"/>
            </a:endParaRPr>
          </a:p>
        </p:txBody>
      </p:sp>
      <p:sp>
        <p:nvSpPr>
          <p:cNvPr id="16" name="Footer Placeholder 13"/>
          <p:cNvSpPr>
            <a:spLocks noGrp="1"/>
          </p:cNvSpPr>
          <p:nvPr>
            <p:ph type="ftr" sz="quarter" idx="13"/>
          </p:nvPr>
        </p:nvSpPr>
        <p:spPr>
          <a:xfrm>
            <a:off x="152013" y="9590728"/>
            <a:ext cx="6522559" cy="396503"/>
          </a:xfrm>
          <a:prstGeom prst="rect">
            <a:avLst/>
          </a:prstGeom>
        </p:spPr>
        <p:txBody>
          <a:bodyPr anchor="ctr"/>
          <a:lstStyle>
            <a:lvl1pPr algn="l">
              <a:lnSpc>
                <a:spcPts val="714"/>
              </a:lnSpc>
              <a:defRPr sz="638" cap="none" baseline="0">
                <a:solidFill>
                  <a:schemeClr val="bg1"/>
                </a:solidFill>
                <a:latin typeface="Calibri Light" panose="020F0302020204030204" pitchFamily="34" charset="0"/>
              </a:defRPr>
            </a:lvl1pPr>
          </a:lstStyle>
          <a:p>
            <a:endParaRPr lang="en-US" dirty="0"/>
          </a:p>
        </p:txBody>
      </p:sp>
      <p:sp>
        <p:nvSpPr>
          <p:cNvPr id="18" name="Slide Number Placeholder 14"/>
          <p:cNvSpPr>
            <a:spLocks noGrp="1"/>
          </p:cNvSpPr>
          <p:nvPr>
            <p:ph type="sldNum" sz="quarter" idx="14"/>
          </p:nvPr>
        </p:nvSpPr>
        <p:spPr>
          <a:xfrm>
            <a:off x="7347121" y="9581414"/>
            <a:ext cx="273268" cy="396503"/>
          </a:xfrm>
        </p:spPr>
        <p:txBody>
          <a:bodyPr/>
          <a:lstStyle>
            <a:lvl1pPr>
              <a:defRPr>
                <a:latin typeface="Calibri Light" panose="020F0302020204030204" pitchFamily="34" charset="0"/>
              </a:defRPr>
            </a:lvl1pPr>
          </a:lstStyle>
          <a:p>
            <a:fld id="{41C67625-41B9-9145-93F1-B2631F2A8104}" type="slidenum">
              <a:rPr lang="en-US" smtClean="0"/>
              <a:pPr/>
              <a:t>‹#›</a:t>
            </a:fld>
            <a:endParaRPr lang="en-US" dirty="0"/>
          </a:p>
        </p:txBody>
      </p:sp>
      <p:cxnSp>
        <p:nvCxnSpPr>
          <p:cNvPr id="21" name="Straight Connector 20"/>
          <p:cNvCxnSpPr/>
          <p:nvPr userDrawn="1"/>
        </p:nvCxnSpPr>
        <p:spPr>
          <a:xfrm>
            <a:off x="7291919" y="9632999"/>
            <a:ext cx="0" cy="299306"/>
          </a:xfrm>
          <a:prstGeom prst="line">
            <a:avLst/>
          </a:prstGeom>
          <a:ln>
            <a:solidFill>
              <a:srgbClr val="FFFFFF"/>
            </a:solidFill>
          </a:ln>
        </p:spPr>
        <p:style>
          <a:lnRef idx="1">
            <a:schemeClr val="dk1"/>
          </a:lnRef>
          <a:fillRef idx="0">
            <a:schemeClr val="dk1"/>
          </a:fillRef>
          <a:effectRef idx="0">
            <a:schemeClr val="dk1"/>
          </a:effectRef>
          <a:fontRef idx="minor">
            <a:schemeClr val="tx1"/>
          </a:fontRef>
        </p:style>
      </p:cxnSp>
      <p:sp>
        <p:nvSpPr>
          <p:cNvPr id="14" name="Text Placeholder 6">
            <a:extLst>
              <a:ext uri="{FF2B5EF4-FFF2-40B4-BE49-F238E27FC236}">
                <a16:creationId xmlns:a16="http://schemas.microsoft.com/office/drawing/2014/main" id="{E4CB087F-1391-471E-AF3A-873DE4E73A68}"/>
              </a:ext>
            </a:extLst>
          </p:cNvPr>
          <p:cNvSpPr>
            <a:spLocks noGrp="1"/>
          </p:cNvSpPr>
          <p:nvPr>
            <p:ph type="body" sz="quarter" idx="15" hasCustomPrompt="1"/>
          </p:nvPr>
        </p:nvSpPr>
        <p:spPr>
          <a:xfrm>
            <a:off x="152012" y="1434257"/>
            <a:ext cx="7468376" cy="589845"/>
          </a:xfrm>
          <a:prstGeom prst="rect">
            <a:avLst/>
          </a:prstGeom>
        </p:spPr>
        <p:txBody>
          <a:bodyPr anchor="t">
            <a:noAutofit/>
          </a:bodyPr>
          <a:lstStyle>
            <a:lvl1pPr marL="0" indent="0">
              <a:lnSpc>
                <a:spcPct val="100000"/>
              </a:lnSpc>
              <a:spcAft>
                <a:spcPts val="1148"/>
              </a:spcAft>
              <a:buNone/>
              <a:defRPr sz="1020" baseline="0">
                <a:solidFill>
                  <a:schemeClr val="accent5">
                    <a:lumMod val="60000"/>
                    <a:lumOff val="40000"/>
                  </a:schemeClr>
                </a:solidFill>
                <a:latin typeface="Calibri Light" panose="020F0302020204030204" pitchFamily="34" charset="0"/>
              </a:defRPr>
            </a:lvl1pPr>
          </a:lstStyle>
          <a:p>
            <a:pPr lvl="0"/>
            <a:r>
              <a:rPr lang="en-US" dirty="0"/>
              <a:t>Click to add subtitle</a:t>
            </a:r>
          </a:p>
        </p:txBody>
      </p:sp>
      <p:sp>
        <p:nvSpPr>
          <p:cNvPr id="15" name="Text Placeholder 2">
            <a:extLst>
              <a:ext uri="{FF2B5EF4-FFF2-40B4-BE49-F238E27FC236}">
                <a16:creationId xmlns:a16="http://schemas.microsoft.com/office/drawing/2014/main" id="{DE69FEA7-9308-418B-9895-FBE9F21E5AA3}"/>
              </a:ext>
            </a:extLst>
          </p:cNvPr>
          <p:cNvSpPr>
            <a:spLocks noGrp="1"/>
          </p:cNvSpPr>
          <p:nvPr>
            <p:ph idx="1"/>
          </p:nvPr>
        </p:nvSpPr>
        <p:spPr>
          <a:xfrm>
            <a:off x="152012" y="2166022"/>
            <a:ext cx="7468376" cy="7132872"/>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9" name="Title 12">
            <a:extLst>
              <a:ext uri="{FF2B5EF4-FFF2-40B4-BE49-F238E27FC236}">
                <a16:creationId xmlns:a16="http://schemas.microsoft.com/office/drawing/2014/main" id="{D60C3C6C-FE30-47EF-BF91-B2C563913066}"/>
              </a:ext>
            </a:extLst>
          </p:cNvPr>
          <p:cNvSpPr>
            <a:spLocks noGrp="1"/>
          </p:cNvSpPr>
          <p:nvPr>
            <p:ph type="title" hasCustomPrompt="1"/>
          </p:nvPr>
        </p:nvSpPr>
        <p:spPr>
          <a:xfrm>
            <a:off x="152012" y="340727"/>
            <a:ext cx="7468376" cy="1093529"/>
          </a:xfrm>
        </p:spPr>
        <p:txBody>
          <a:bodyPr vert="horz" lIns="91440" tIns="45720" rIns="91440" bIns="0" rtlCol="0" anchor="b">
            <a:noAutofit/>
          </a:bodyPr>
          <a:lstStyle>
            <a:lvl1pPr>
              <a:defRPr lang="en-US" dirty="0">
                <a:latin typeface="Calibri Light" panose="020F0302020204030204" pitchFamily="34" charset="0"/>
              </a:defRPr>
            </a:lvl1pPr>
          </a:lstStyle>
          <a:p>
            <a:pPr lvl="0">
              <a:lnSpc>
                <a:spcPct val="80000"/>
              </a:lnSpc>
            </a:pPr>
            <a:r>
              <a:rPr lang="en-CA" dirty="0"/>
              <a:t>Click to add title</a:t>
            </a:r>
            <a:endParaRPr lang="en-US" dirty="0"/>
          </a:p>
        </p:txBody>
      </p:sp>
      <p:pic>
        <p:nvPicPr>
          <p:cNvPr id="22" name="Picture 21" descr="Hugessen-Vector-Logo-White.png">
            <a:extLst>
              <a:ext uri="{FF2B5EF4-FFF2-40B4-BE49-F238E27FC236}">
                <a16:creationId xmlns:a16="http://schemas.microsoft.com/office/drawing/2014/main" id="{E2D3D73A-0E6E-4F17-BE72-FA51B4063DF0}"/>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6729772" y="9582013"/>
            <a:ext cx="534548" cy="410755"/>
          </a:xfrm>
          <a:prstGeom prst="rect">
            <a:avLst/>
          </a:prstGeom>
        </p:spPr>
      </p:pic>
    </p:spTree>
    <p:extLst>
      <p:ext uri="{BB962C8B-B14F-4D97-AF65-F5344CB8AC3E}">
        <p14:creationId xmlns:p14="http://schemas.microsoft.com/office/powerpoint/2010/main" val="395809244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012" y="340727"/>
            <a:ext cx="7468376" cy="1190561"/>
          </a:xfrm>
          <a:prstGeom prst="rect">
            <a:avLst/>
          </a:prstGeom>
        </p:spPr>
        <p:txBody>
          <a:bodyPr vert="horz" lIns="91440" tIns="45720" rIns="91440" bIns="0" rtlCol="0" anchor="b">
            <a:noAutofit/>
          </a:bodyPr>
          <a:lstStyle/>
          <a:p>
            <a:pPr lvl="0">
              <a:lnSpc>
                <a:spcPct val="80000"/>
              </a:lnSpc>
            </a:pPr>
            <a:r>
              <a:rPr lang="en-US" dirty="0"/>
              <a:t>Click to edit Master title style</a:t>
            </a:r>
          </a:p>
        </p:txBody>
      </p:sp>
      <p:sp>
        <p:nvSpPr>
          <p:cNvPr id="3" name="Text Placeholder 2"/>
          <p:cNvSpPr>
            <a:spLocks noGrp="1"/>
          </p:cNvSpPr>
          <p:nvPr>
            <p:ph type="body" idx="1"/>
          </p:nvPr>
        </p:nvSpPr>
        <p:spPr>
          <a:xfrm>
            <a:off x="152012" y="2479078"/>
            <a:ext cx="7468376" cy="6819817"/>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Slide Number Placeholder 3"/>
          <p:cNvSpPr>
            <a:spLocks noGrp="1"/>
          </p:cNvSpPr>
          <p:nvPr>
            <p:ph type="sldNum" sz="quarter" idx="4"/>
          </p:nvPr>
        </p:nvSpPr>
        <p:spPr>
          <a:xfrm>
            <a:off x="7067766" y="9609354"/>
            <a:ext cx="316014" cy="396503"/>
          </a:xfrm>
          <a:prstGeom prst="rect">
            <a:avLst/>
          </a:prstGeom>
        </p:spPr>
        <p:txBody>
          <a:bodyPr/>
          <a:lstStyle>
            <a:lvl1pPr algn="l">
              <a:defRPr sz="638">
                <a:solidFill>
                  <a:schemeClr val="accent1"/>
                </a:solidFill>
                <a:latin typeface="Calibri Light" panose="020F0302020204030204" pitchFamily="34" charset="0"/>
              </a:defRPr>
            </a:lvl1pPr>
          </a:lstStyle>
          <a:p>
            <a:fld id="{41C67625-41B9-9145-93F1-B2631F2A8104}" type="slidenum">
              <a:rPr lang="en-US" smtClean="0"/>
              <a:pPr/>
              <a:t>‹#›</a:t>
            </a:fld>
            <a:endParaRPr lang="en-US" dirty="0"/>
          </a:p>
        </p:txBody>
      </p:sp>
    </p:spTree>
    <p:extLst>
      <p:ext uri="{BB962C8B-B14F-4D97-AF65-F5344CB8AC3E}">
        <p14:creationId xmlns:p14="http://schemas.microsoft.com/office/powerpoint/2010/main" val="387091555"/>
      </p:ext>
    </p:extLst>
  </p:cSld>
  <p:clrMap bg1="lt1" tx1="dk1" bg2="lt2" tx2="dk2" accent1="accent1" accent2="accent2" accent3="accent3" accent4="accent4" accent5="accent5" accent6="accent6" hlink="hlink" folHlink="folHlink"/>
  <p:sldLayoutIdLst>
    <p:sldLayoutId id="2147483700" r:id="rId1"/>
    <p:sldLayoutId id="2147483704" r:id="rId2"/>
    <p:sldLayoutId id="2147483705" r:id="rId3"/>
    <p:sldLayoutId id="2147483657" r:id="rId4"/>
  </p:sldLayoutIdLst>
  <p:hf hdr="0" dt="0"/>
  <p:txStyles>
    <p:titleStyle>
      <a:lvl1pPr algn="l" defTabSz="291464" rtl="0" eaLnBrk="1" latinLnBrk="0" hangingPunct="1">
        <a:spcBef>
          <a:spcPct val="0"/>
        </a:spcBef>
        <a:buNone/>
        <a:defRPr lang="en-US" sz="2040" kern="1200" dirty="0">
          <a:solidFill>
            <a:schemeClr val="bg2"/>
          </a:solidFill>
          <a:latin typeface="Calibri Light" panose="020F0302020204030204" pitchFamily="34" charset="0"/>
          <a:ea typeface="+mj-ea"/>
          <a:cs typeface="Calibri Light" panose="020F0302020204030204" pitchFamily="34" charset="0"/>
        </a:defRPr>
      </a:lvl1pPr>
    </p:titleStyle>
    <p:bodyStyle>
      <a:lvl1pPr marL="218597" indent="-218597" algn="l" defTabSz="291464" rtl="0" eaLnBrk="1" latinLnBrk="0" hangingPunct="1">
        <a:spcBef>
          <a:spcPct val="20000"/>
        </a:spcBef>
        <a:buClr>
          <a:schemeClr val="accent1">
            <a:lumMod val="50000"/>
          </a:schemeClr>
        </a:buClr>
        <a:buFont typeface="Wingdings" charset="2"/>
        <a:buChar char="§"/>
        <a:defRPr sz="1148" kern="1200">
          <a:solidFill>
            <a:schemeClr val="tx1"/>
          </a:solidFill>
          <a:latin typeface="Calibri Light" panose="020F0302020204030204" pitchFamily="34" charset="0"/>
          <a:ea typeface="+mn-ea"/>
          <a:cs typeface="Calibri Light" panose="020F0302020204030204" pitchFamily="34" charset="0"/>
        </a:defRPr>
      </a:lvl1pPr>
      <a:lvl2pPr marL="473629" indent="-182165" algn="l" defTabSz="291464" rtl="0" eaLnBrk="1" latinLnBrk="0" hangingPunct="1">
        <a:spcBef>
          <a:spcPct val="20000"/>
        </a:spcBef>
        <a:buClr>
          <a:schemeClr val="accent1">
            <a:lumMod val="5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2pPr>
      <a:lvl3pPr marL="728659" indent="-145732" algn="l" defTabSz="291464" rtl="0" eaLnBrk="1" latinLnBrk="0" hangingPunct="1">
        <a:spcBef>
          <a:spcPct val="20000"/>
        </a:spcBef>
        <a:buClr>
          <a:schemeClr val="accent1">
            <a:lumMod val="75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3pPr>
      <a:lvl4pPr marL="1020123" indent="-145732" algn="l" defTabSz="291464" rtl="0" eaLnBrk="1" latinLnBrk="0" hangingPunct="1">
        <a:spcBef>
          <a:spcPct val="20000"/>
        </a:spcBef>
        <a:buClr>
          <a:schemeClr val="accent1">
            <a:lumMod val="9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4pPr>
      <a:lvl5pPr marL="1311587" indent="-145732" algn="l" defTabSz="291464" rtl="0" eaLnBrk="1" latinLnBrk="0" hangingPunct="1">
        <a:spcBef>
          <a:spcPct val="20000"/>
        </a:spcBef>
        <a:buClr>
          <a:schemeClr val="accent2">
            <a:lumMod val="60000"/>
            <a:lumOff val="4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5pPr>
      <a:lvl6pPr marL="1603051" indent="-145732" algn="l" defTabSz="291464" rtl="0" eaLnBrk="1" latinLnBrk="0" hangingPunct="1">
        <a:spcBef>
          <a:spcPct val="20000"/>
        </a:spcBef>
        <a:buFont typeface="Arial"/>
        <a:buChar char="•"/>
        <a:defRPr sz="1275" kern="1200">
          <a:solidFill>
            <a:schemeClr val="tx1"/>
          </a:solidFill>
          <a:latin typeface="+mn-lt"/>
          <a:ea typeface="+mn-ea"/>
          <a:cs typeface="+mn-cs"/>
        </a:defRPr>
      </a:lvl6pPr>
      <a:lvl7pPr marL="1894515" indent="-145732" algn="l" defTabSz="291464" rtl="0" eaLnBrk="1" latinLnBrk="0" hangingPunct="1">
        <a:spcBef>
          <a:spcPct val="20000"/>
        </a:spcBef>
        <a:buFont typeface="Arial"/>
        <a:buChar char="•"/>
        <a:defRPr sz="1275" kern="1200">
          <a:solidFill>
            <a:schemeClr val="tx1"/>
          </a:solidFill>
          <a:latin typeface="+mn-lt"/>
          <a:ea typeface="+mn-ea"/>
          <a:cs typeface="+mn-cs"/>
        </a:defRPr>
      </a:lvl7pPr>
      <a:lvl8pPr marL="2185979" indent="-145732" algn="l" defTabSz="291464" rtl="0" eaLnBrk="1" latinLnBrk="0" hangingPunct="1">
        <a:spcBef>
          <a:spcPct val="20000"/>
        </a:spcBef>
        <a:buFont typeface="Arial"/>
        <a:buChar char="•"/>
        <a:defRPr sz="1275" kern="1200">
          <a:solidFill>
            <a:schemeClr val="tx1"/>
          </a:solidFill>
          <a:latin typeface="+mn-lt"/>
          <a:ea typeface="+mn-ea"/>
          <a:cs typeface="+mn-cs"/>
        </a:defRPr>
      </a:lvl8pPr>
      <a:lvl9pPr marL="2477443" indent="-145732" algn="l" defTabSz="291464" rtl="0" eaLnBrk="1" latinLnBrk="0" hangingPunct="1">
        <a:spcBef>
          <a:spcPct val="20000"/>
        </a:spcBef>
        <a:buFont typeface="Arial"/>
        <a:buChar char="•"/>
        <a:defRPr sz="1275" kern="1200">
          <a:solidFill>
            <a:schemeClr val="tx1"/>
          </a:solidFill>
          <a:latin typeface="+mn-lt"/>
          <a:ea typeface="+mn-ea"/>
          <a:cs typeface="+mn-cs"/>
        </a:defRPr>
      </a:lvl9pPr>
    </p:bodyStyle>
    <p:otherStyle>
      <a:defPPr>
        <a:defRPr lang="en-US"/>
      </a:defPPr>
      <a:lvl1pPr marL="0" algn="l" defTabSz="291464" rtl="0" eaLnBrk="1" latinLnBrk="0" hangingPunct="1">
        <a:defRPr sz="1148" kern="1200">
          <a:solidFill>
            <a:schemeClr val="tx1"/>
          </a:solidFill>
          <a:latin typeface="+mn-lt"/>
          <a:ea typeface="+mn-ea"/>
          <a:cs typeface="+mn-cs"/>
        </a:defRPr>
      </a:lvl1pPr>
      <a:lvl2pPr marL="291464" algn="l" defTabSz="291464" rtl="0" eaLnBrk="1" latinLnBrk="0" hangingPunct="1">
        <a:defRPr sz="1148" kern="1200">
          <a:solidFill>
            <a:schemeClr val="tx1"/>
          </a:solidFill>
          <a:latin typeface="+mn-lt"/>
          <a:ea typeface="+mn-ea"/>
          <a:cs typeface="+mn-cs"/>
        </a:defRPr>
      </a:lvl2pPr>
      <a:lvl3pPr marL="582927" algn="l" defTabSz="291464" rtl="0" eaLnBrk="1" latinLnBrk="0" hangingPunct="1">
        <a:defRPr sz="1148" kern="1200">
          <a:solidFill>
            <a:schemeClr val="tx1"/>
          </a:solidFill>
          <a:latin typeface="+mn-lt"/>
          <a:ea typeface="+mn-ea"/>
          <a:cs typeface="+mn-cs"/>
        </a:defRPr>
      </a:lvl3pPr>
      <a:lvl4pPr marL="874392" algn="l" defTabSz="291464" rtl="0" eaLnBrk="1" latinLnBrk="0" hangingPunct="1">
        <a:defRPr sz="1148" kern="1200">
          <a:solidFill>
            <a:schemeClr val="tx1"/>
          </a:solidFill>
          <a:latin typeface="+mn-lt"/>
          <a:ea typeface="+mn-ea"/>
          <a:cs typeface="+mn-cs"/>
        </a:defRPr>
      </a:lvl4pPr>
      <a:lvl5pPr marL="1165856" algn="l" defTabSz="291464" rtl="0" eaLnBrk="1" latinLnBrk="0" hangingPunct="1">
        <a:defRPr sz="1148" kern="1200">
          <a:solidFill>
            <a:schemeClr val="tx1"/>
          </a:solidFill>
          <a:latin typeface="+mn-lt"/>
          <a:ea typeface="+mn-ea"/>
          <a:cs typeface="+mn-cs"/>
        </a:defRPr>
      </a:lvl5pPr>
      <a:lvl6pPr marL="1457319" algn="l" defTabSz="291464" rtl="0" eaLnBrk="1" latinLnBrk="0" hangingPunct="1">
        <a:defRPr sz="1148" kern="1200">
          <a:solidFill>
            <a:schemeClr val="tx1"/>
          </a:solidFill>
          <a:latin typeface="+mn-lt"/>
          <a:ea typeface="+mn-ea"/>
          <a:cs typeface="+mn-cs"/>
        </a:defRPr>
      </a:lvl6pPr>
      <a:lvl7pPr marL="1748783" algn="l" defTabSz="291464" rtl="0" eaLnBrk="1" latinLnBrk="0" hangingPunct="1">
        <a:defRPr sz="1148" kern="1200">
          <a:solidFill>
            <a:schemeClr val="tx1"/>
          </a:solidFill>
          <a:latin typeface="+mn-lt"/>
          <a:ea typeface="+mn-ea"/>
          <a:cs typeface="+mn-cs"/>
        </a:defRPr>
      </a:lvl7pPr>
      <a:lvl8pPr marL="2040247" algn="l" defTabSz="291464" rtl="0" eaLnBrk="1" latinLnBrk="0" hangingPunct="1">
        <a:defRPr sz="1148" kern="1200">
          <a:solidFill>
            <a:schemeClr val="tx1"/>
          </a:solidFill>
          <a:latin typeface="+mn-lt"/>
          <a:ea typeface="+mn-ea"/>
          <a:cs typeface="+mn-cs"/>
        </a:defRPr>
      </a:lvl8pPr>
      <a:lvl9pPr marL="2331711" algn="l" defTabSz="291464" rtl="0" eaLnBrk="1" latinLnBrk="0" hangingPunct="1">
        <a:defRPr sz="114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microsoft.com/office/2018/10/relationships/comments" Target="../comments/modernComment_AF4_131F3A58.xml"/><Relationship Id="rId1" Type="http://schemas.openxmlformats.org/officeDocument/2006/relationships/slideLayout" Target="../slideLayouts/slideLayout1.xml"/><Relationship Id="rId5" Type="http://schemas.openxmlformats.org/officeDocument/2006/relationships/hyperlink" Target="http://www.hugessen.com/" TargetMode="External"/><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3" Type="http://schemas.openxmlformats.org/officeDocument/2006/relationships/hyperlink" Target="http://www.hugessen.com/" TargetMode="External"/><Relationship Id="rId2" Type="http://schemas.microsoft.com/office/2018/10/relationships/comments" Target="../comments/modernComment_AFB_4E6F8055.xml"/><Relationship Id="rId1" Type="http://schemas.openxmlformats.org/officeDocument/2006/relationships/slideLayout" Target="../slideLayouts/slideLayout3.xml"/><Relationship Id="rId4" Type="http://schemas.openxmlformats.org/officeDocument/2006/relationships/hyperlink" Target="mailto:cjovanovic@hugessen.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14">
            <a:extLst>
              <a:ext uri="{FF2B5EF4-FFF2-40B4-BE49-F238E27FC236}">
                <a16:creationId xmlns:a16="http://schemas.microsoft.com/office/drawing/2014/main" id="{CB1EDBC4-A588-4DB8-505C-05AB23B15772}"/>
              </a:ext>
            </a:extLst>
          </p:cNvPr>
          <p:cNvSpPr>
            <a:spLocks noGrp="1"/>
          </p:cNvSpPr>
          <p:nvPr>
            <p:ph sz="quarter" idx="12"/>
          </p:nvPr>
        </p:nvSpPr>
        <p:spPr>
          <a:xfrm>
            <a:off x="346075" y="2930118"/>
            <a:ext cx="5043582" cy="1693210"/>
          </a:xfrm>
        </p:spPr>
        <p:txBody>
          <a:bodyPr/>
          <a:lstStyle/>
          <a:p>
            <a:pPr marL="0" indent="0">
              <a:lnSpc>
                <a:spcPct val="115000"/>
              </a:lnSpc>
              <a:spcAft>
                <a:spcPts val="800"/>
              </a:spcAft>
              <a:buNone/>
            </a:pPr>
            <a:r>
              <a:rPr lang="fr-CA" sz="1200" dirty="0"/>
              <a:t>Les indicateurs relatifs (en particulier </a:t>
            </a:r>
            <a:r>
              <a:rPr lang="fr-FR" sz="1200" dirty="0"/>
              <a:t>Rendement total relatif pour les actionnaires</a:t>
            </a:r>
            <a:r>
              <a:rPr lang="fr-CA" sz="1200" dirty="0"/>
              <a:t>) sont parmi les plus courants dans le secteur minier. Les indicateurs relatifs permettent de s’assurer que la direction est récompensée pour les performances réellement supérieures à celles de ses pairs, et pas seulement pour les prix élevés des matières premières. Ces indicateurs sont généralement conçus pour que la rémunération soit supérieure à la cible lorsque la performance est meilleure que la médiane des pairs (ou d’un indice), et inférieure à la cible dans le cas contraire. La sélection de pairs pertinents mérite une attention particulière (p. ex., le modèle et le stade de développement de l’entreprise, la répartition des matières premières et des actifs, la corrélation des rendements historiques).</a:t>
            </a:r>
          </a:p>
        </p:txBody>
      </p:sp>
      <p:pic>
        <p:nvPicPr>
          <p:cNvPr id="3" name="Picture Placeholder 2" descr="A close-up of a white building&#10;&#10;AI-generated content may be incorrect.">
            <a:extLst>
              <a:ext uri="{FF2B5EF4-FFF2-40B4-BE49-F238E27FC236}">
                <a16:creationId xmlns:a16="http://schemas.microsoft.com/office/drawing/2014/main" id="{528A15C8-AC66-88E2-7137-CFC221CB27B0}"/>
              </a:ext>
            </a:extLst>
          </p:cNvPr>
          <p:cNvPicPr>
            <a:picLocks noGrp="1" noChangeAspect="1"/>
          </p:cNvPicPr>
          <p:nvPr>
            <p:ph type="pic" sz="quarter" idx="20"/>
          </p:nvPr>
        </p:nvPicPr>
        <p:blipFill>
          <a:blip r:embed="rId3">
            <a:alphaModFix amt="35000"/>
          </a:blip>
          <a:srcRect t="43301" b="43301"/>
          <a:stretch>
            <a:fillRect/>
          </a:stretch>
        </p:blipFill>
        <p:spPr>
          <a:xfrm>
            <a:off x="0" y="0"/>
            <a:ext cx="7772400" cy="1562100"/>
          </a:xfrm>
        </p:spPr>
      </p:pic>
      <p:sp>
        <p:nvSpPr>
          <p:cNvPr id="17" name="Text Placeholder 16">
            <a:extLst>
              <a:ext uri="{FF2B5EF4-FFF2-40B4-BE49-F238E27FC236}">
                <a16:creationId xmlns:a16="http://schemas.microsoft.com/office/drawing/2014/main" id="{5C1481B7-4A6E-B694-6676-8F2F6B1BE045}"/>
              </a:ext>
            </a:extLst>
          </p:cNvPr>
          <p:cNvSpPr>
            <a:spLocks noGrp="1"/>
          </p:cNvSpPr>
          <p:nvPr>
            <p:ph type="body" sz="quarter" idx="21"/>
          </p:nvPr>
        </p:nvSpPr>
        <p:spPr/>
        <p:txBody>
          <a:bodyPr/>
          <a:lstStyle/>
          <a:p>
            <a:endParaRPr lang="en-CA" dirty="0"/>
          </a:p>
        </p:txBody>
      </p:sp>
      <p:sp>
        <p:nvSpPr>
          <p:cNvPr id="14" name="Text Placeholder 13">
            <a:extLst>
              <a:ext uri="{FF2B5EF4-FFF2-40B4-BE49-F238E27FC236}">
                <a16:creationId xmlns:a16="http://schemas.microsoft.com/office/drawing/2014/main" id="{CE57F74D-9F46-7429-4839-06A963315A78}"/>
              </a:ext>
            </a:extLst>
          </p:cNvPr>
          <p:cNvSpPr>
            <a:spLocks noGrp="1"/>
          </p:cNvSpPr>
          <p:nvPr>
            <p:ph type="body" sz="quarter" idx="10"/>
          </p:nvPr>
        </p:nvSpPr>
        <p:spPr/>
        <p:txBody>
          <a:bodyPr/>
          <a:lstStyle/>
          <a:p>
            <a:r>
              <a:rPr lang="fr-CA" dirty="0"/>
              <a:t>L’or est en hausse, la rémunération devrait-elle l’être aussi? </a:t>
            </a:r>
            <a:br>
              <a:rPr lang="fr-CA" dirty="0"/>
            </a:br>
            <a:r>
              <a:rPr lang="fr-CA" sz="1400" i="1" dirty="0"/>
              <a:t>Considérations relatives à la conception des incitatifs tout au long du cycle des matières premières</a:t>
            </a:r>
          </a:p>
        </p:txBody>
      </p:sp>
      <p:sp>
        <p:nvSpPr>
          <p:cNvPr id="18" name="Content Placeholder 17">
            <a:extLst>
              <a:ext uri="{FF2B5EF4-FFF2-40B4-BE49-F238E27FC236}">
                <a16:creationId xmlns:a16="http://schemas.microsoft.com/office/drawing/2014/main" id="{44FE865A-B971-7AE3-3BD0-D8F58ED26C0F}"/>
              </a:ext>
            </a:extLst>
          </p:cNvPr>
          <p:cNvSpPr>
            <a:spLocks noGrp="1"/>
          </p:cNvSpPr>
          <p:nvPr>
            <p:ph sz="quarter" idx="22"/>
          </p:nvPr>
        </p:nvSpPr>
        <p:spPr>
          <a:xfrm>
            <a:off x="332985" y="1598993"/>
            <a:ext cx="7080639" cy="1198954"/>
          </a:xfrm>
        </p:spPr>
        <p:txBody>
          <a:bodyPr/>
          <a:lstStyle/>
          <a:p>
            <a:pPr marL="0" indent="0">
              <a:lnSpc>
                <a:spcPct val="115000"/>
              </a:lnSpc>
              <a:spcAft>
                <a:spcPts val="800"/>
              </a:spcAft>
              <a:buNone/>
            </a:pPr>
            <a:r>
              <a:rPr lang="fr-CA" sz="1200" dirty="0"/>
              <a:t>L’or a atteint un sommet historique de 3 500 $ en avril 2025, et le marché haussier ne montre aucun signe de ralentissement. Cet environnement offre aux comités des RH du secteur minier et aux équipes de direction </a:t>
            </a:r>
            <a:r>
              <a:rPr lang="fr-FR" sz="1200" dirty="0"/>
              <a:t>l’occasion d’évaluer l’efficacité des régimes incitatifs</a:t>
            </a:r>
            <a:r>
              <a:rPr lang="fr-CA" sz="1200" dirty="0"/>
              <a:t> tout au long du cycle des matières premières. Nous présentons ci-dessous quelques outils de conception q</a:t>
            </a:r>
            <a:r>
              <a:rPr lang="fr-FR" sz="1200" dirty="0" err="1"/>
              <a:t>ui</a:t>
            </a:r>
            <a:r>
              <a:rPr lang="fr-FR" sz="1200" dirty="0"/>
              <a:t> permettent de préserver l’intégrité de ces régimes</a:t>
            </a:r>
            <a:r>
              <a:rPr lang="fr-CA" sz="1200" dirty="0"/>
              <a:t>. </a:t>
            </a:r>
          </a:p>
          <a:p>
            <a:pPr marL="0" indent="0">
              <a:buNone/>
            </a:pPr>
            <a:endParaRPr lang="en-GB" dirty="0"/>
          </a:p>
        </p:txBody>
      </p:sp>
      <p:sp>
        <p:nvSpPr>
          <p:cNvPr id="21" name="Text Placeholder 20">
            <a:extLst>
              <a:ext uri="{FF2B5EF4-FFF2-40B4-BE49-F238E27FC236}">
                <a16:creationId xmlns:a16="http://schemas.microsoft.com/office/drawing/2014/main" id="{BE548199-6223-88B9-0675-E65E62616ACD}"/>
              </a:ext>
            </a:extLst>
          </p:cNvPr>
          <p:cNvSpPr>
            <a:spLocks noGrp="1"/>
          </p:cNvSpPr>
          <p:nvPr>
            <p:ph type="body" sz="quarter" idx="27"/>
          </p:nvPr>
        </p:nvSpPr>
        <p:spPr>
          <a:xfrm>
            <a:off x="333374" y="1493691"/>
            <a:ext cx="7080250" cy="272450"/>
          </a:xfrm>
        </p:spPr>
        <p:txBody>
          <a:bodyPr/>
          <a:lstStyle/>
          <a:p>
            <a:r>
              <a:rPr lang="fr-CA" i="1" dirty="0"/>
              <a:t>Camille Jovanovic</a:t>
            </a:r>
          </a:p>
        </p:txBody>
      </p:sp>
      <p:sp>
        <p:nvSpPr>
          <p:cNvPr id="22" name="Content Placeholder 21">
            <a:extLst>
              <a:ext uri="{FF2B5EF4-FFF2-40B4-BE49-F238E27FC236}">
                <a16:creationId xmlns:a16="http://schemas.microsoft.com/office/drawing/2014/main" id="{155D2EED-AC10-DB97-3CCB-218184AFB392}"/>
              </a:ext>
            </a:extLst>
          </p:cNvPr>
          <p:cNvSpPr>
            <a:spLocks noGrp="1"/>
          </p:cNvSpPr>
          <p:nvPr>
            <p:ph sz="quarter" idx="28"/>
          </p:nvPr>
        </p:nvSpPr>
        <p:spPr>
          <a:xfrm>
            <a:off x="332984" y="2591140"/>
            <a:ext cx="7080639" cy="263420"/>
          </a:xfrm>
        </p:spPr>
        <p:txBody>
          <a:bodyPr/>
          <a:lstStyle/>
          <a:p>
            <a:r>
              <a:rPr lang="fr-CA" dirty="0"/>
              <a:t>Les indicateurs relatifs peuvent aider à atténuer le syndrome de la « marée montante »</a:t>
            </a:r>
          </a:p>
        </p:txBody>
      </p:sp>
      <p:sp>
        <p:nvSpPr>
          <p:cNvPr id="12" name="Slide Number Placeholder 2">
            <a:extLst>
              <a:ext uri="{FF2B5EF4-FFF2-40B4-BE49-F238E27FC236}">
                <a16:creationId xmlns:a16="http://schemas.microsoft.com/office/drawing/2014/main" id="{3EF700BA-B880-325D-A002-611E90807BAB}"/>
              </a:ext>
            </a:extLst>
          </p:cNvPr>
          <p:cNvSpPr>
            <a:spLocks noGrp="1"/>
          </p:cNvSpPr>
          <p:nvPr>
            <p:ph type="sldNum" sz="quarter" idx="14"/>
          </p:nvPr>
        </p:nvSpPr>
        <p:spPr/>
        <p:txBody>
          <a:bodyPr/>
          <a:lstStyle/>
          <a:p>
            <a:fld id="{41C67625-41B9-9145-93F1-B2631F2A8104}" type="slidenum">
              <a:rPr lang="en-US" smtClean="0"/>
              <a:pPr/>
              <a:t>1</a:t>
            </a:fld>
            <a:endParaRPr lang="en-US"/>
          </a:p>
        </p:txBody>
      </p:sp>
      <p:pic>
        <p:nvPicPr>
          <p:cNvPr id="11" name="Picture 10" descr="Text&#10;&#10;Description automatically generated with medium confidence">
            <a:extLst>
              <a:ext uri="{FF2B5EF4-FFF2-40B4-BE49-F238E27FC236}">
                <a16:creationId xmlns:a16="http://schemas.microsoft.com/office/drawing/2014/main" id="{82949547-BF1C-6ADF-6B42-9A4E6B94E0EB}"/>
              </a:ext>
            </a:extLst>
          </p:cNvPr>
          <p:cNvPicPr>
            <a:picLocks noChangeAspect="1"/>
          </p:cNvPicPr>
          <p:nvPr/>
        </p:nvPicPr>
        <p:blipFill>
          <a:blip r:embed="rId4"/>
          <a:stretch>
            <a:fillRect/>
          </a:stretch>
        </p:blipFill>
        <p:spPr>
          <a:xfrm>
            <a:off x="5903102" y="313726"/>
            <a:ext cx="1869298" cy="934649"/>
          </a:xfrm>
          <a:prstGeom prst="rect">
            <a:avLst/>
          </a:prstGeom>
        </p:spPr>
      </p:pic>
      <p:sp>
        <p:nvSpPr>
          <p:cNvPr id="24" name="Text Placeholder 23">
            <a:extLst>
              <a:ext uri="{FF2B5EF4-FFF2-40B4-BE49-F238E27FC236}">
                <a16:creationId xmlns:a16="http://schemas.microsoft.com/office/drawing/2014/main" id="{D65C1358-7C30-ED16-95EB-5C4E6634AF8C}"/>
              </a:ext>
            </a:extLst>
          </p:cNvPr>
          <p:cNvSpPr>
            <a:spLocks noGrp="1"/>
          </p:cNvSpPr>
          <p:nvPr>
            <p:ph type="body" sz="quarter" idx="29"/>
          </p:nvPr>
        </p:nvSpPr>
        <p:spPr>
          <a:xfrm>
            <a:off x="346075" y="9707563"/>
            <a:ext cx="6327775" cy="269875"/>
          </a:xfrm>
        </p:spPr>
        <p:txBody>
          <a:bodyPr/>
          <a:lstStyle/>
          <a:p>
            <a:r>
              <a:rPr lang="fr-CA"/>
              <a:t>Pour en apprendre davantage sur la manière dont Hugessen peut vous aider, veuillez visiter </a:t>
            </a:r>
            <a:r>
              <a:rPr lang="fr-CA" b="1">
                <a:solidFill>
                  <a:schemeClr val="bg2"/>
                </a:solidFill>
                <a:hlinkClick r:id="rId5"/>
              </a:rPr>
              <a:t>hugessen.com</a:t>
            </a:r>
          </a:p>
        </p:txBody>
      </p:sp>
      <p:sp>
        <p:nvSpPr>
          <p:cNvPr id="4" name="TextBox 3">
            <a:extLst>
              <a:ext uri="{FF2B5EF4-FFF2-40B4-BE49-F238E27FC236}">
                <a16:creationId xmlns:a16="http://schemas.microsoft.com/office/drawing/2014/main" id="{5EE25F34-7207-D585-5267-730395597AE7}"/>
              </a:ext>
            </a:extLst>
          </p:cNvPr>
          <p:cNvSpPr txBox="1"/>
          <p:nvPr/>
        </p:nvSpPr>
        <p:spPr>
          <a:xfrm>
            <a:off x="5388750" y="3086360"/>
            <a:ext cx="2095501" cy="1462390"/>
          </a:xfrm>
          <a:prstGeom prst="rect">
            <a:avLst/>
          </a:prstGeom>
          <a:solidFill>
            <a:schemeClr val="accent1"/>
          </a:solidFill>
        </p:spPr>
        <p:txBody>
          <a:bodyPr wrap="square" rtlCol="0" anchor="ctr">
            <a:noAutofit/>
          </a:bodyPr>
          <a:lstStyle/>
          <a:p>
            <a:pPr algn="l">
              <a:spcBef>
                <a:spcPts val="200"/>
              </a:spcBef>
            </a:pPr>
            <a:r>
              <a:rPr lang="fr-CA" sz="1200" b="1" i="1" dirty="0">
                <a:latin typeface="Calibri Light" panose="020F0302020204030204" pitchFamily="34" charset="0"/>
              </a:rPr>
              <a:t>Questions de réflexion</a:t>
            </a:r>
          </a:p>
          <a:p>
            <a:pPr marL="171450" indent="-171450" algn="l">
              <a:spcBef>
                <a:spcPts val="100"/>
              </a:spcBef>
              <a:spcAft>
                <a:spcPts val="100"/>
              </a:spcAft>
              <a:buFont typeface="Arial" panose="020B0604020202020204" pitchFamily="34" charset="0"/>
              <a:buChar char="•"/>
            </a:pPr>
            <a:r>
              <a:rPr lang="fr-CA" sz="1200" i="1" dirty="0">
                <a:latin typeface="Calibri Light" panose="020F0302020204030204" pitchFamily="34" charset="0"/>
              </a:rPr>
              <a:t>Nos régimes incitatifs incluent-ils un indicateur de rendement relatif? </a:t>
            </a:r>
          </a:p>
          <a:p>
            <a:pPr marL="171450" indent="-171450" algn="l">
              <a:spcBef>
                <a:spcPts val="100"/>
              </a:spcBef>
              <a:spcAft>
                <a:spcPts val="100"/>
              </a:spcAft>
              <a:buFont typeface="Arial" panose="020B0604020202020204" pitchFamily="34" charset="0"/>
              <a:buChar char="•"/>
            </a:pPr>
            <a:r>
              <a:rPr lang="fr-CA" sz="1200" i="1" dirty="0">
                <a:latin typeface="Calibri Light" panose="020F0302020204030204" pitchFamily="34" charset="0"/>
              </a:rPr>
              <a:t>Avons-nous choisi les bons indicateurs de référence de performance? </a:t>
            </a:r>
            <a:r>
              <a:rPr lang="fr-CA" sz="1200" b="1" i="1" dirty="0">
                <a:latin typeface="Calibri Light" panose="020F0302020204030204" pitchFamily="34" charset="0"/>
              </a:rPr>
              <a:t> </a:t>
            </a:r>
          </a:p>
        </p:txBody>
      </p:sp>
      <p:sp>
        <p:nvSpPr>
          <p:cNvPr id="5" name="Content Placeholder 14">
            <a:extLst>
              <a:ext uri="{FF2B5EF4-FFF2-40B4-BE49-F238E27FC236}">
                <a16:creationId xmlns:a16="http://schemas.microsoft.com/office/drawing/2014/main" id="{D2FBD858-D09A-AD9A-4C7D-3E5EF66007F1}"/>
              </a:ext>
            </a:extLst>
          </p:cNvPr>
          <p:cNvSpPr txBox="1">
            <a:spLocks/>
          </p:cNvSpPr>
          <p:nvPr/>
        </p:nvSpPr>
        <p:spPr>
          <a:xfrm>
            <a:off x="333374" y="5367804"/>
            <a:ext cx="4940689" cy="1693210"/>
          </a:xfrm>
          <a:prstGeom prst="rect">
            <a:avLst/>
          </a:prstGeom>
        </p:spPr>
        <p:txBody>
          <a:bodyPr vert="horz" lIns="91440" tIns="45720" rIns="91440" bIns="45720" rtlCol="0">
            <a:noAutofit/>
          </a:bodyPr>
          <a:lstStyle>
            <a:lvl1pPr marL="218597" indent="-218597" algn="l" defTabSz="291464" rtl="0" eaLnBrk="1" latinLnBrk="0" hangingPunct="1">
              <a:spcBef>
                <a:spcPct val="20000"/>
              </a:spcBef>
              <a:buClr>
                <a:schemeClr val="accent1">
                  <a:lumMod val="50000"/>
                </a:schemeClr>
              </a:buClr>
              <a:buFont typeface="Arial" panose="020B0604020202020204" pitchFamily="34" charset="0"/>
              <a:buChar char="•"/>
              <a:defRPr lang="en-US" sz="1100" b="0" i="0" kern="1200" dirty="0">
                <a:solidFill>
                  <a:schemeClr val="tx1"/>
                </a:solidFill>
                <a:latin typeface="Calibri Light" panose="020F0302020204030204" pitchFamily="34" charset="0"/>
                <a:ea typeface="+mn-ea"/>
                <a:cs typeface="Calibri Light" panose="020F0302020204030204" pitchFamily="34" charset="0"/>
              </a:defRPr>
            </a:lvl1pPr>
            <a:lvl2pPr marL="473629" indent="-182165" algn="l" defTabSz="291464" rtl="0" eaLnBrk="1" latinLnBrk="0" hangingPunct="1">
              <a:spcBef>
                <a:spcPct val="20000"/>
              </a:spcBef>
              <a:buClr>
                <a:schemeClr val="accent1">
                  <a:lumMod val="5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2pPr>
            <a:lvl3pPr marL="728659" indent="-145732" algn="l" defTabSz="291464" rtl="0" eaLnBrk="1" latinLnBrk="0" hangingPunct="1">
              <a:spcBef>
                <a:spcPct val="20000"/>
              </a:spcBef>
              <a:buClr>
                <a:schemeClr val="accent1">
                  <a:lumMod val="75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3pPr>
            <a:lvl4pPr marL="1020123" indent="-145732" algn="l" defTabSz="291464" rtl="0" eaLnBrk="1" latinLnBrk="0" hangingPunct="1">
              <a:spcBef>
                <a:spcPct val="20000"/>
              </a:spcBef>
              <a:buClr>
                <a:schemeClr val="accent1">
                  <a:lumMod val="9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4pPr>
            <a:lvl5pPr marL="1311587" indent="-145732" algn="l" defTabSz="291464" rtl="0" eaLnBrk="1" latinLnBrk="0" hangingPunct="1">
              <a:spcBef>
                <a:spcPct val="20000"/>
              </a:spcBef>
              <a:buClr>
                <a:schemeClr val="accent2">
                  <a:lumMod val="60000"/>
                  <a:lumOff val="4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5pPr>
            <a:lvl6pPr marL="1603051" indent="-145732" algn="l" defTabSz="291464" rtl="0" eaLnBrk="1" latinLnBrk="0" hangingPunct="1">
              <a:spcBef>
                <a:spcPct val="20000"/>
              </a:spcBef>
              <a:buFont typeface="Arial"/>
              <a:buChar char="•"/>
              <a:defRPr sz="1275" kern="1200">
                <a:solidFill>
                  <a:schemeClr val="tx1"/>
                </a:solidFill>
                <a:latin typeface="+mn-lt"/>
                <a:ea typeface="+mn-ea"/>
                <a:cs typeface="+mn-cs"/>
              </a:defRPr>
            </a:lvl6pPr>
            <a:lvl7pPr marL="1894515" indent="-145732" algn="l" defTabSz="291464" rtl="0" eaLnBrk="1" latinLnBrk="0" hangingPunct="1">
              <a:spcBef>
                <a:spcPct val="20000"/>
              </a:spcBef>
              <a:buFont typeface="Arial"/>
              <a:buChar char="•"/>
              <a:defRPr sz="1275" kern="1200">
                <a:solidFill>
                  <a:schemeClr val="tx1"/>
                </a:solidFill>
                <a:latin typeface="+mn-lt"/>
                <a:ea typeface="+mn-ea"/>
                <a:cs typeface="+mn-cs"/>
              </a:defRPr>
            </a:lvl7pPr>
            <a:lvl8pPr marL="2185979" indent="-145732" algn="l" defTabSz="291464" rtl="0" eaLnBrk="1" latinLnBrk="0" hangingPunct="1">
              <a:spcBef>
                <a:spcPct val="20000"/>
              </a:spcBef>
              <a:buFont typeface="Arial"/>
              <a:buChar char="•"/>
              <a:defRPr sz="1275" kern="1200">
                <a:solidFill>
                  <a:schemeClr val="tx1"/>
                </a:solidFill>
                <a:latin typeface="+mn-lt"/>
                <a:ea typeface="+mn-ea"/>
                <a:cs typeface="+mn-cs"/>
              </a:defRPr>
            </a:lvl8pPr>
            <a:lvl9pPr marL="2477443" indent="-145732" algn="l" defTabSz="291464" rtl="0" eaLnBrk="1" latinLnBrk="0" hangingPunct="1">
              <a:spcBef>
                <a:spcPct val="20000"/>
              </a:spcBef>
              <a:buFont typeface="Arial"/>
              <a:buChar char="•"/>
              <a:defRPr sz="1275" kern="1200">
                <a:solidFill>
                  <a:schemeClr val="tx1"/>
                </a:solidFill>
                <a:latin typeface="+mn-lt"/>
                <a:ea typeface="+mn-ea"/>
                <a:cs typeface="+mn-cs"/>
              </a:defRPr>
            </a:lvl9pPr>
          </a:lstStyle>
          <a:p>
            <a:pPr marL="0" indent="0">
              <a:lnSpc>
                <a:spcPct val="115000"/>
              </a:lnSpc>
              <a:spcAft>
                <a:spcPts val="800"/>
              </a:spcAft>
              <a:buNone/>
            </a:pPr>
            <a:r>
              <a:rPr lang="fr-CA" sz="1200" dirty="0"/>
              <a:t>Il est essentiel de récompenser les performances financières pour aligner la rémunération de la direction sur les attentes des actionnaires. Toutefois, une conception réfléchie des incitatifs devrait refléter une définition plus large du succès, en particulier dans ce secteur à cycle long et à forte intensité de capital. Des indicateurs de performance équilibrés comprennent généralement un certain nombre d’indicateurs opérationnels et stratégiques que la direction peut influencer directement. </a:t>
            </a:r>
            <a:r>
              <a:rPr lang="fr-FR" sz="1200" dirty="0"/>
              <a:t>On peut notamment penser à la production par rapport aux prévisions, au coût par once ou par tonne, à l’exécution des dépenses en capital, au respect des jalons clés des projets, à la performance en matière de sécurité et à l’engagement responsable auprès des communautés locales.</a:t>
            </a:r>
            <a:endParaRPr lang="fr-CA" sz="1200" dirty="0"/>
          </a:p>
        </p:txBody>
      </p:sp>
      <p:sp>
        <p:nvSpPr>
          <p:cNvPr id="6" name="Content Placeholder 21">
            <a:extLst>
              <a:ext uri="{FF2B5EF4-FFF2-40B4-BE49-F238E27FC236}">
                <a16:creationId xmlns:a16="http://schemas.microsoft.com/office/drawing/2014/main" id="{0A10C213-B7AF-DDCF-9E4F-66EACDBE1787}"/>
              </a:ext>
            </a:extLst>
          </p:cNvPr>
          <p:cNvSpPr txBox="1">
            <a:spLocks/>
          </p:cNvSpPr>
          <p:nvPr/>
        </p:nvSpPr>
        <p:spPr>
          <a:xfrm>
            <a:off x="333374" y="5174494"/>
            <a:ext cx="7080639" cy="263420"/>
          </a:xfrm>
          <a:prstGeom prst="rect">
            <a:avLst/>
          </a:prstGeom>
        </p:spPr>
        <p:txBody>
          <a:bodyPr vert="horz" lIns="91440" tIns="45720" rIns="91440" bIns="45720" rtlCol="0" anchor="t">
            <a:noAutofit/>
          </a:bodyPr>
          <a:lstStyle>
            <a:lvl1pPr marL="0" indent="0" algn="l" defTabSz="291464" rtl="0" eaLnBrk="1" latinLnBrk="0" hangingPunct="1">
              <a:spcBef>
                <a:spcPct val="20000"/>
              </a:spcBef>
              <a:buClr>
                <a:schemeClr val="accent1">
                  <a:lumMod val="50000"/>
                </a:schemeClr>
              </a:buClr>
              <a:buFont typeface="Arial" panose="020B0604020202020204" pitchFamily="34" charset="0"/>
              <a:buNone/>
              <a:defRPr lang="en-US" sz="1600" b="0" i="0" kern="1200" dirty="0">
                <a:solidFill>
                  <a:schemeClr val="bg2"/>
                </a:solidFill>
                <a:latin typeface="Calibri Light" panose="020F0302020204030204" pitchFamily="34" charset="0"/>
                <a:ea typeface="+mn-ea"/>
                <a:cs typeface="Calibri Light" panose="020F0302020204030204" pitchFamily="34" charset="0"/>
              </a:defRPr>
            </a:lvl1pPr>
            <a:lvl2pPr marL="473629" indent="-182165" algn="l" defTabSz="291464" rtl="0" eaLnBrk="1" latinLnBrk="0" hangingPunct="1">
              <a:spcBef>
                <a:spcPct val="20000"/>
              </a:spcBef>
              <a:buClr>
                <a:schemeClr val="accent1">
                  <a:lumMod val="5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2pPr>
            <a:lvl3pPr marL="728659" indent="-145732" algn="l" defTabSz="291464" rtl="0" eaLnBrk="1" latinLnBrk="0" hangingPunct="1">
              <a:spcBef>
                <a:spcPct val="20000"/>
              </a:spcBef>
              <a:buClr>
                <a:schemeClr val="accent1">
                  <a:lumMod val="75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3pPr>
            <a:lvl4pPr marL="1020123" indent="-145732" algn="l" defTabSz="291464" rtl="0" eaLnBrk="1" latinLnBrk="0" hangingPunct="1">
              <a:spcBef>
                <a:spcPct val="20000"/>
              </a:spcBef>
              <a:buClr>
                <a:schemeClr val="accent1">
                  <a:lumMod val="9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4pPr>
            <a:lvl5pPr marL="1311587" indent="-145732" algn="l" defTabSz="291464" rtl="0" eaLnBrk="1" latinLnBrk="0" hangingPunct="1">
              <a:spcBef>
                <a:spcPct val="20000"/>
              </a:spcBef>
              <a:buClr>
                <a:schemeClr val="accent2">
                  <a:lumMod val="60000"/>
                  <a:lumOff val="4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5pPr>
            <a:lvl6pPr marL="1603051" indent="-145732" algn="l" defTabSz="291464" rtl="0" eaLnBrk="1" latinLnBrk="0" hangingPunct="1">
              <a:spcBef>
                <a:spcPct val="20000"/>
              </a:spcBef>
              <a:buFont typeface="Arial"/>
              <a:buChar char="•"/>
              <a:defRPr sz="1275" kern="1200">
                <a:solidFill>
                  <a:schemeClr val="tx1"/>
                </a:solidFill>
                <a:latin typeface="+mn-lt"/>
                <a:ea typeface="+mn-ea"/>
                <a:cs typeface="+mn-cs"/>
              </a:defRPr>
            </a:lvl6pPr>
            <a:lvl7pPr marL="1894515" indent="-145732" algn="l" defTabSz="291464" rtl="0" eaLnBrk="1" latinLnBrk="0" hangingPunct="1">
              <a:spcBef>
                <a:spcPct val="20000"/>
              </a:spcBef>
              <a:buFont typeface="Arial"/>
              <a:buChar char="•"/>
              <a:defRPr sz="1275" kern="1200">
                <a:solidFill>
                  <a:schemeClr val="tx1"/>
                </a:solidFill>
                <a:latin typeface="+mn-lt"/>
                <a:ea typeface="+mn-ea"/>
                <a:cs typeface="+mn-cs"/>
              </a:defRPr>
            </a:lvl7pPr>
            <a:lvl8pPr marL="2185979" indent="-145732" algn="l" defTabSz="291464" rtl="0" eaLnBrk="1" latinLnBrk="0" hangingPunct="1">
              <a:spcBef>
                <a:spcPct val="20000"/>
              </a:spcBef>
              <a:buFont typeface="Arial"/>
              <a:buChar char="•"/>
              <a:defRPr sz="1275" kern="1200">
                <a:solidFill>
                  <a:schemeClr val="tx1"/>
                </a:solidFill>
                <a:latin typeface="+mn-lt"/>
                <a:ea typeface="+mn-ea"/>
                <a:cs typeface="+mn-cs"/>
              </a:defRPr>
            </a:lvl8pPr>
            <a:lvl9pPr marL="2477443" indent="-145732" algn="l" defTabSz="291464" rtl="0" eaLnBrk="1" latinLnBrk="0" hangingPunct="1">
              <a:spcBef>
                <a:spcPct val="20000"/>
              </a:spcBef>
              <a:buFont typeface="Arial"/>
              <a:buChar char="•"/>
              <a:defRPr sz="1275" kern="1200">
                <a:solidFill>
                  <a:schemeClr val="tx1"/>
                </a:solidFill>
                <a:latin typeface="+mn-lt"/>
                <a:ea typeface="+mn-ea"/>
                <a:cs typeface="+mn-cs"/>
              </a:defRPr>
            </a:lvl9pPr>
          </a:lstStyle>
          <a:p>
            <a:r>
              <a:rPr lang="fr-CA" dirty="0"/>
              <a:t>Équilibrer les indicateurs de performance</a:t>
            </a:r>
          </a:p>
        </p:txBody>
      </p:sp>
      <p:sp>
        <p:nvSpPr>
          <p:cNvPr id="7" name="TextBox 6">
            <a:extLst>
              <a:ext uri="{FF2B5EF4-FFF2-40B4-BE49-F238E27FC236}">
                <a16:creationId xmlns:a16="http://schemas.microsoft.com/office/drawing/2014/main" id="{1A727343-1E29-4171-A788-54E4EE30F6A1}"/>
              </a:ext>
            </a:extLst>
          </p:cNvPr>
          <p:cNvSpPr txBox="1"/>
          <p:nvPr/>
        </p:nvSpPr>
        <p:spPr>
          <a:xfrm>
            <a:off x="5376956" y="5223272"/>
            <a:ext cx="2095501" cy="1936857"/>
          </a:xfrm>
          <a:prstGeom prst="rect">
            <a:avLst/>
          </a:prstGeom>
          <a:solidFill>
            <a:schemeClr val="accent1"/>
          </a:solidFill>
        </p:spPr>
        <p:txBody>
          <a:bodyPr wrap="square" rtlCol="0" anchor="ctr">
            <a:noAutofit/>
          </a:bodyPr>
          <a:lstStyle/>
          <a:p>
            <a:pPr algn="l">
              <a:spcBef>
                <a:spcPts val="100"/>
              </a:spcBef>
              <a:spcAft>
                <a:spcPts val="100"/>
              </a:spcAft>
            </a:pPr>
            <a:r>
              <a:rPr lang="fr-CA" sz="1200" b="1" i="1" dirty="0">
                <a:latin typeface="Calibri Light" panose="020F0302020204030204" pitchFamily="34" charset="0"/>
              </a:rPr>
              <a:t>Questions de réflexion</a:t>
            </a:r>
          </a:p>
          <a:p>
            <a:pPr marL="171450" indent="-171450">
              <a:spcBef>
                <a:spcPts val="100"/>
              </a:spcBef>
              <a:spcAft>
                <a:spcPts val="100"/>
              </a:spcAft>
              <a:buFont typeface="Arial" panose="020B0604020202020204" pitchFamily="34" charset="0"/>
              <a:buChar char="•"/>
            </a:pPr>
            <a:r>
              <a:rPr lang="fr-CA" sz="1200" i="1" dirty="0">
                <a:latin typeface="Calibri Light" panose="020F0302020204030204" pitchFamily="34" charset="0"/>
              </a:rPr>
              <a:t>Nos programmes incluent-ils une perspective équilibrée des performances de l’entreprise? </a:t>
            </a:r>
          </a:p>
          <a:p>
            <a:pPr marL="171450" indent="-171450">
              <a:spcBef>
                <a:spcPts val="100"/>
              </a:spcBef>
              <a:spcAft>
                <a:spcPts val="100"/>
              </a:spcAft>
              <a:buFont typeface="Arial" panose="020B0604020202020204" pitchFamily="34" charset="0"/>
              <a:buChar char="•"/>
            </a:pPr>
            <a:r>
              <a:rPr lang="fr-CA" sz="1200" i="1" dirty="0">
                <a:latin typeface="Calibri Light" panose="020F0302020204030204" pitchFamily="34" charset="0"/>
              </a:rPr>
              <a:t>Notre régime incitatif annuel responsabilise-t-il la direction sur les actions en cours d’année qui se traduiront par des performances à plus long terme? </a:t>
            </a:r>
          </a:p>
        </p:txBody>
      </p:sp>
      <p:sp>
        <p:nvSpPr>
          <p:cNvPr id="9" name="Content Placeholder 14">
            <a:extLst>
              <a:ext uri="{FF2B5EF4-FFF2-40B4-BE49-F238E27FC236}">
                <a16:creationId xmlns:a16="http://schemas.microsoft.com/office/drawing/2014/main" id="{40856B64-916B-65C1-0853-3543B2B974D6}"/>
              </a:ext>
            </a:extLst>
          </p:cNvPr>
          <p:cNvSpPr txBox="1">
            <a:spLocks/>
          </p:cNvSpPr>
          <p:nvPr/>
        </p:nvSpPr>
        <p:spPr>
          <a:xfrm>
            <a:off x="1" y="7770289"/>
            <a:ext cx="7772399" cy="1693210"/>
          </a:xfrm>
          <a:prstGeom prst="rect">
            <a:avLst/>
          </a:prstGeom>
        </p:spPr>
        <p:txBody>
          <a:bodyPr vert="horz" lIns="91440" tIns="45720" rIns="91440" bIns="45720" rtlCol="0">
            <a:noAutofit/>
          </a:bodyPr>
          <a:lstStyle>
            <a:lvl1pPr marL="218597" indent="-218597" algn="l" defTabSz="291464" rtl="0" eaLnBrk="1" latinLnBrk="0" hangingPunct="1">
              <a:spcBef>
                <a:spcPct val="20000"/>
              </a:spcBef>
              <a:buClr>
                <a:schemeClr val="accent1">
                  <a:lumMod val="50000"/>
                </a:schemeClr>
              </a:buClr>
              <a:buFont typeface="Arial" panose="020B0604020202020204" pitchFamily="34" charset="0"/>
              <a:buChar char="•"/>
              <a:defRPr lang="en-US" sz="1100" b="0" i="0" kern="1200" dirty="0">
                <a:solidFill>
                  <a:schemeClr val="tx1"/>
                </a:solidFill>
                <a:latin typeface="Calibri Light" panose="020F0302020204030204" pitchFamily="34" charset="0"/>
                <a:ea typeface="+mn-ea"/>
                <a:cs typeface="Calibri Light" panose="020F0302020204030204" pitchFamily="34" charset="0"/>
              </a:defRPr>
            </a:lvl1pPr>
            <a:lvl2pPr marL="473629" indent="-182165" algn="l" defTabSz="291464" rtl="0" eaLnBrk="1" latinLnBrk="0" hangingPunct="1">
              <a:spcBef>
                <a:spcPct val="20000"/>
              </a:spcBef>
              <a:buClr>
                <a:schemeClr val="accent1">
                  <a:lumMod val="5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2pPr>
            <a:lvl3pPr marL="728659" indent="-145732" algn="l" defTabSz="291464" rtl="0" eaLnBrk="1" latinLnBrk="0" hangingPunct="1">
              <a:spcBef>
                <a:spcPct val="20000"/>
              </a:spcBef>
              <a:buClr>
                <a:schemeClr val="accent1">
                  <a:lumMod val="75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3pPr>
            <a:lvl4pPr marL="1020123" indent="-145732" algn="l" defTabSz="291464" rtl="0" eaLnBrk="1" latinLnBrk="0" hangingPunct="1">
              <a:spcBef>
                <a:spcPct val="20000"/>
              </a:spcBef>
              <a:buClr>
                <a:schemeClr val="accent1">
                  <a:lumMod val="9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4pPr>
            <a:lvl5pPr marL="1311587" indent="-145732" algn="l" defTabSz="291464" rtl="0" eaLnBrk="1" latinLnBrk="0" hangingPunct="1">
              <a:spcBef>
                <a:spcPct val="20000"/>
              </a:spcBef>
              <a:buClr>
                <a:schemeClr val="accent2">
                  <a:lumMod val="60000"/>
                  <a:lumOff val="4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5pPr>
            <a:lvl6pPr marL="1603051" indent="-145732" algn="l" defTabSz="291464" rtl="0" eaLnBrk="1" latinLnBrk="0" hangingPunct="1">
              <a:spcBef>
                <a:spcPct val="20000"/>
              </a:spcBef>
              <a:buFont typeface="Arial"/>
              <a:buChar char="•"/>
              <a:defRPr sz="1275" kern="1200">
                <a:solidFill>
                  <a:schemeClr val="tx1"/>
                </a:solidFill>
                <a:latin typeface="+mn-lt"/>
                <a:ea typeface="+mn-ea"/>
                <a:cs typeface="+mn-cs"/>
              </a:defRPr>
            </a:lvl6pPr>
            <a:lvl7pPr marL="1894515" indent="-145732" algn="l" defTabSz="291464" rtl="0" eaLnBrk="1" latinLnBrk="0" hangingPunct="1">
              <a:spcBef>
                <a:spcPct val="20000"/>
              </a:spcBef>
              <a:buFont typeface="Arial"/>
              <a:buChar char="•"/>
              <a:defRPr sz="1275" kern="1200">
                <a:solidFill>
                  <a:schemeClr val="tx1"/>
                </a:solidFill>
                <a:latin typeface="+mn-lt"/>
                <a:ea typeface="+mn-ea"/>
                <a:cs typeface="+mn-cs"/>
              </a:defRPr>
            </a:lvl7pPr>
            <a:lvl8pPr marL="2185979" indent="-145732" algn="l" defTabSz="291464" rtl="0" eaLnBrk="1" latinLnBrk="0" hangingPunct="1">
              <a:spcBef>
                <a:spcPct val="20000"/>
              </a:spcBef>
              <a:buFont typeface="Arial"/>
              <a:buChar char="•"/>
              <a:defRPr sz="1275" kern="1200">
                <a:solidFill>
                  <a:schemeClr val="tx1"/>
                </a:solidFill>
                <a:latin typeface="+mn-lt"/>
                <a:ea typeface="+mn-ea"/>
                <a:cs typeface="+mn-cs"/>
              </a:defRPr>
            </a:lvl8pPr>
            <a:lvl9pPr marL="2477443" indent="-145732" algn="l" defTabSz="291464" rtl="0" eaLnBrk="1" latinLnBrk="0" hangingPunct="1">
              <a:spcBef>
                <a:spcPct val="20000"/>
              </a:spcBef>
              <a:buFont typeface="Arial"/>
              <a:buChar char="•"/>
              <a:defRPr sz="1275" kern="1200">
                <a:solidFill>
                  <a:schemeClr val="tx1"/>
                </a:solidFill>
                <a:latin typeface="+mn-lt"/>
                <a:ea typeface="+mn-ea"/>
                <a:cs typeface="+mn-cs"/>
              </a:defRPr>
            </a:lvl9pPr>
          </a:lstStyle>
          <a:p>
            <a:pPr marL="0" indent="0">
              <a:lnSpc>
                <a:spcPct val="115000"/>
              </a:lnSpc>
              <a:spcAft>
                <a:spcPts val="800"/>
              </a:spcAft>
              <a:buNone/>
            </a:pPr>
            <a:r>
              <a:rPr lang="fr-CA" sz="1200" dirty="0"/>
              <a:t>Lorsqu’elles incluent des indicateurs financiers (p. ex., le flux de trésorerie d’exploitation) dans leurs régimes incitatifs, de nombreuses entreprises normalisent l’impact des prix des matières premières (c’est-à-dire qu’elles s’ajustent au prix budgétaire) afin de récompenser uniquement la direction pour ce qu’elle peut contrôler. Cependant, il peut s’agir d’une pente glissante, car les taux de change et les autres coûts fluctuent également. Où devons-nous fixer la limite? En outre, les équipes de direction devraient être récompensées pour avoir pris de bonnes décisions opérationnelles ou utilisé des liquidités en fonction de la réalité actuelle des prix des matières premières, et non d’un hypothétique scénario normalisé. Si le fait de laisser l’impact total des prix des matières premières se répercuter sur les résultats financiers dans les incitatifs peut entraîner une variabilité de la rémunération, cela peut également créer un meilleur alignement avec l’expérience des actionnaires. Les deux approches (normaliser ou non) sont valables et ont leurs propres avantages et inconvénients. Les implications doivent être bien comprises par tous et prises en compte dans la définition des cibles et l’étalonnage des indicateurs.  </a:t>
            </a:r>
          </a:p>
          <a:p>
            <a:pPr marL="0" indent="0">
              <a:lnSpc>
                <a:spcPct val="115000"/>
              </a:lnSpc>
              <a:spcAft>
                <a:spcPts val="800"/>
              </a:spcAft>
              <a:buNone/>
            </a:pPr>
            <a:endParaRPr lang="en-CA" sz="1200" dirty="0"/>
          </a:p>
        </p:txBody>
      </p:sp>
      <p:sp>
        <p:nvSpPr>
          <p:cNvPr id="10" name="Content Placeholder 21">
            <a:extLst>
              <a:ext uri="{FF2B5EF4-FFF2-40B4-BE49-F238E27FC236}">
                <a16:creationId xmlns:a16="http://schemas.microsoft.com/office/drawing/2014/main" id="{2C678B19-EF9D-3EB0-2FB9-2607BEBD4C44}"/>
              </a:ext>
            </a:extLst>
          </p:cNvPr>
          <p:cNvSpPr txBox="1">
            <a:spLocks/>
          </p:cNvSpPr>
          <p:nvPr/>
        </p:nvSpPr>
        <p:spPr>
          <a:xfrm>
            <a:off x="330457" y="7506869"/>
            <a:ext cx="7080639" cy="263420"/>
          </a:xfrm>
          <a:prstGeom prst="rect">
            <a:avLst/>
          </a:prstGeom>
        </p:spPr>
        <p:txBody>
          <a:bodyPr vert="horz" lIns="91440" tIns="45720" rIns="91440" bIns="45720" rtlCol="0" anchor="t">
            <a:noAutofit/>
          </a:bodyPr>
          <a:lstStyle>
            <a:lvl1pPr marL="0" indent="0" algn="l" defTabSz="291464" rtl="0" eaLnBrk="1" latinLnBrk="0" hangingPunct="1">
              <a:spcBef>
                <a:spcPct val="20000"/>
              </a:spcBef>
              <a:buClr>
                <a:schemeClr val="accent1">
                  <a:lumMod val="50000"/>
                </a:schemeClr>
              </a:buClr>
              <a:buFont typeface="Arial" panose="020B0604020202020204" pitchFamily="34" charset="0"/>
              <a:buNone/>
              <a:defRPr lang="en-US" sz="1600" b="0" i="0" kern="1200" dirty="0">
                <a:solidFill>
                  <a:schemeClr val="bg2"/>
                </a:solidFill>
                <a:latin typeface="Calibri Light" panose="020F0302020204030204" pitchFamily="34" charset="0"/>
                <a:ea typeface="+mn-ea"/>
                <a:cs typeface="Calibri Light" panose="020F0302020204030204" pitchFamily="34" charset="0"/>
              </a:defRPr>
            </a:lvl1pPr>
            <a:lvl2pPr marL="473629" indent="-182165" algn="l" defTabSz="291464" rtl="0" eaLnBrk="1" latinLnBrk="0" hangingPunct="1">
              <a:spcBef>
                <a:spcPct val="20000"/>
              </a:spcBef>
              <a:buClr>
                <a:schemeClr val="accent1">
                  <a:lumMod val="5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2pPr>
            <a:lvl3pPr marL="728659" indent="-145732" algn="l" defTabSz="291464" rtl="0" eaLnBrk="1" latinLnBrk="0" hangingPunct="1">
              <a:spcBef>
                <a:spcPct val="20000"/>
              </a:spcBef>
              <a:buClr>
                <a:schemeClr val="accent1">
                  <a:lumMod val="75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3pPr>
            <a:lvl4pPr marL="1020123" indent="-145732" algn="l" defTabSz="291464" rtl="0" eaLnBrk="1" latinLnBrk="0" hangingPunct="1">
              <a:spcBef>
                <a:spcPct val="20000"/>
              </a:spcBef>
              <a:buClr>
                <a:schemeClr val="accent1">
                  <a:lumMod val="9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4pPr>
            <a:lvl5pPr marL="1311587" indent="-145732" algn="l" defTabSz="291464" rtl="0" eaLnBrk="1" latinLnBrk="0" hangingPunct="1">
              <a:spcBef>
                <a:spcPct val="20000"/>
              </a:spcBef>
              <a:buClr>
                <a:schemeClr val="accent2">
                  <a:lumMod val="60000"/>
                  <a:lumOff val="4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5pPr>
            <a:lvl6pPr marL="1603051" indent="-145732" algn="l" defTabSz="291464" rtl="0" eaLnBrk="1" latinLnBrk="0" hangingPunct="1">
              <a:spcBef>
                <a:spcPct val="20000"/>
              </a:spcBef>
              <a:buFont typeface="Arial"/>
              <a:buChar char="•"/>
              <a:defRPr sz="1275" kern="1200">
                <a:solidFill>
                  <a:schemeClr val="tx1"/>
                </a:solidFill>
                <a:latin typeface="+mn-lt"/>
                <a:ea typeface="+mn-ea"/>
                <a:cs typeface="+mn-cs"/>
              </a:defRPr>
            </a:lvl6pPr>
            <a:lvl7pPr marL="1894515" indent="-145732" algn="l" defTabSz="291464" rtl="0" eaLnBrk="1" latinLnBrk="0" hangingPunct="1">
              <a:spcBef>
                <a:spcPct val="20000"/>
              </a:spcBef>
              <a:buFont typeface="Arial"/>
              <a:buChar char="•"/>
              <a:defRPr sz="1275" kern="1200">
                <a:solidFill>
                  <a:schemeClr val="tx1"/>
                </a:solidFill>
                <a:latin typeface="+mn-lt"/>
                <a:ea typeface="+mn-ea"/>
                <a:cs typeface="+mn-cs"/>
              </a:defRPr>
            </a:lvl7pPr>
            <a:lvl8pPr marL="2185979" indent="-145732" algn="l" defTabSz="291464" rtl="0" eaLnBrk="1" latinLnBrk="0" hangingPunct="1">
              <a:spcBef>
                <a:spcPct val="20000"/>
              </a:spcBef>
              <a:buFont typeface="Arial"/>
              <a:buChar char="•"/>
              <a:defRPr sz="1275" kern="1200">
                <a:solidFill>
                  <a:schemeClr val="tx1"/>
                </a:solidFill>
                <a:latin typeface="+mn-lt"/>
                <a:ea typeface="+mn-ea"/>
                <a:cs typeface="+mn-cs"/>
              </a:defRPr>
            </a:lvl8pPr>
            <a:lvl9pPr marL="2477443" indent="-145732" algn="l" defTabSz="291464" rtl="0" eaLnBrk="1" latinLnBrk="0" hangingPunct="1">
              <a:spcBef>
                <a:spcPct val="20000"/>
              </a:spcBef>
              <a:buFont typeface="Arial"/>
              <a:buChar char="•"/>
              <a:defRPr sz="1275" kern="1200">
                <a:solidFill>
                  <a:schemeClr val="tx1"/>
                </a:solidFill>
                <a:latin typeface="+mn-lt"/>
                <a:ea typeface="+mn-ea"/>
                <a:cs typeface="+mn-cs"/>
              </a:defRPr>
            </a:lvl9pPr>
          </a:lstStyle>
          <a:p>
            <a:pPr>
              <a:spcAft>
                <a:spcPts val="800"/>
              </a:spcAft>
            </a:pPr>
            <a:r>
              <a:rPr lang="fr-CA" dirty="0"/>
              <a:t>Indicateurs financiers : normaliser ou ne pas normaliser?   </a:t>
            </a:r>
          </a:p>
        </p:txBody>
      </p:sp>
    </p:spTree>
    <p:extLst>
      <p:ext uri="{BB962C8B-B14F-4D97-AF65-F5344CB8AC3E}">
        <p14:creationId xmlns:p14="http://schemas.microsoft.com/office/powerpoint/2010/main" val="320813656"/>
      </p:ext>
    </p:extLst>
  </p:cSld>
  <p:clrMapOvr>
    <a:masterClrMapping/>
  </p:clrMapOvr>
  <p:extLst>
    <p:ext uri="{6950BFC3-D8DA-4A85-94F7-54DA5524770B}">
      <p188:commentRel xmlns:p188="http://schemas.microsoft.com/office/powerpoint/2018/8/main" r:id="rId2"/>
    </p:ext>
  </p:extLs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FE02EA-D6F6-DDF6-7298-ED0EB9F9C6F4}"/>
            </a:ext>
          </a:extLst>
        </p:cNvPr>
        <p:cNvGrpSpPr/>
        <p:nvPr/>
      </p:nvGrpSpPr>
      <p:grpSpPr>
        <a:xfrm>
          <a:off x="0" y="0"/>
          <a:ext cx="0" cy="0"/>
          <a:chOff x="0" y="0"/>
          <a:chExt cx="0" cy="0"/>
        </a:xfrm>
      </p:grpSpPr>
      <p:sp>
        <p:nvSpPr>
          <p:cNvPr id="2" name="Footer Placeholder 1">
            <a:extLst>
              <a:ext uri="{FF2B5EF4-FFF2-40B4-BE49-F238E27FC236}">
                <a16:creationId xmlns:a16="http://schemas.microsoft.com/office/drawing/2014/main" id="{4BAF8D95-A428-BFBB-06FD-E185F2C37042}"/>
              </a:ext>
            </a:extLst>
          </p:cNvPr>
          <p:cNvSpPr>
            <a:spLocks noGrp="1"/>
          </p:cNvSpPr>
          <p:nvPr>
            <p:ph type="ftr" sz="quarter" idx="13"/>
          </p:nvPr>
        </p:nvSpPr>
        <p:spPr/>
        <p:txBody>
          <a:bodyPr/>
          <a:lstStyle/>
          <a:p>
            <a:endParaRPr lang="en-US" dirty="0"/>
          </a:p>
        </p:txBody>
      </p:sp>
      <p:sp>
        <p:nvSpPr>
          <p:cNvPr id="3" name="Slide Number Placeholder 2">
            <a:extLst>
              <a:ext uri="{FF2B5EF4-FFF2-40B4-BE49-F238E27FC236}">
                <a16:creationId xmlns:a16="http://schemas.microsoft.com/office/drawing/2014/main" id="{618DD147-8A81-AEA5-A8E3-983A04D8426A}"/>
              </a:ext>
            </a:extLst>
          </p:cNvPr>
          <p:cNvSpPr>
            <a:spLocks noGrp="1"/>
          </p:cNvSpPr>
          <p:nvPr>
            <p:ph type="sldNum" sz="quarter" idx="14"/>
          </p:nvPr>
        </p:nvSpPr>
        <p:spPr/>
        <p:txBody>
          <a:bodyPr/>
          <a:lstStyle/>
          <a:p>
            <a:fld id="{41C67625-41B9-9145-93F1-B2631F2A8104}" type="slidenum">
              <a:rPr lang="en-US" smtClean="0"/>
              <a:pPr/>
              <a:t>2</a:t>
            </a:fld>
            <a:endParaRPr lang="en-US"/>
          </a:p>
        </p:txBody>
      </p:sp>
      <p:sp>
        <p:nvSpPr>
          <p:cNvPr id="11" name="Text Placeholder 23">
            <a:extLst>
              <a:ext uri="{FF2B5EF4-FFF2-40B4-BE49-F238E27FC236}">
                <a16:creationId xmlns:a16="http://schemas.microsoft.com/office/drawing/2014/main" id="{98F83EB1-C6C8-F105-E60A-9AE999B5D4B7}"/>
              </a:ext>
            </a:extLst>
          </p:cNvPr>
          <p:cNvSpPr>
            <a:spLocks noGrp="1"/>
          </p:cNvSpPr>
          <p:nvPr>
            <p:ph type="body" sz="quarter" idx="29"/>
          </p:nvPr>
        </p:nvSpPr>
        <p:spPr>
          <a:xfrm>
            <a:off x="346075" y="9707563"/>
            <a:ext cx="6327775" cy="269875"/>
          </a:xfrm>
        </p:spPr>
        <p:txBody>
          <a:bodyPr/>
          <a:lstStyle/>
          <a:p>
            <a:r>
              <a:rPr lang="fr-CA"/>
              <a:t>Pour en apprendre davantage sur la manière dont Hugessen peut vous aider, veuillez visiter </a:t>
            </a:r>
            <a:r>
              <a:rPr lang="fr-CA" b="1">
                <a:solidFill>
                  <a:schemeClr val="bg2"/>
                </a:solidFill>
                <a:hlinkClick r:id="rId3"/>
              </a:rPr>
              <a:t>hugessen.com</a:t>
            </a:r>
          </a:p>
        </p:txBody>
      </p:sp>
      <p:sp>
        <p:nvSpPr>
          <p:cNvPr id="4" name="Content Placeholder 14">
            <a:extLst>
              <a:ext uri="{FF2B5EF4-FFF2-40B4-BE49-F238E27FC236}">
                <a16:creationId xmlns:a16="http://schemas.microsoft.com/office/drawing/2014/main" id="{3FE08ADF-265C-CDC6-7E25-85B445BB34FF}"/>
              </a:ext>
            </a:extLst>
          </p:cNvPr>
          <p:cNvSpPr txBox="1">
            <a:spLocks/>
          </p:cNvSpPr>
          <p:nvPr/>
        </p:nvSpPr>
        <p:spPr>
          <a:xfrm>
            <a:off x="345880" y="463438"/>
            <a:ext cx="7052454" cy="1693210"/>
          </a:xfrm>
          <a:prstGeom prst="rect">
            <a:avLst/>
          </a:prstGeom>
        </p:spPr>
        <p:txBody>
          <a:bodyPr vert="horz" lIns="91440" tIns="45720" rIns="91440" bIns="45720" rtlCol="0">
            <a:noAutofit/>
          </a:bodyPr>
          <a:lstStyle>
            <a:lvl1pPr marL="218597" indent="-218597" algn="l" defTabSz="291464" rtl="0" eaLnBrk="1" latinLnBrk="0" hangingPunct="1">
              <a:spcBef>
                <a:spcPct val="20000"/>
              </a:spcBef>
              <a:buClr>
                <a:schemeClr val="accent1">
                  <a:lumMod val="50000"/>
                </a:schemeClr>
              </a:buClr>
              <a:buFont typeface="Arial" panose="020B0604020202020204" pitchFamily="34" charset="0"/>
              <a:buChar char="•"/>
              <a:defRPr lang="en-US" sz="1100" b="0" i="0" kern="1200" dirty="0">
                <a:solidFill>
                  <a:schemeClr val="tx1"/>
                </a:solidFill>
                <a:latin typeface="Calibri Light" panose="020F0302020204030204" pitchFamily="34" charset="0"/>
                <a:ea typeface="+mn-ea"/>
                <a:cs typeface="Calibri Light" panose="020F0302020204030204" pitchFamily="34" charset="0"/>
              </a:defRPr>
            </a:lvl1pPr>
            <a:lvl2pPr marL="473629" indent="-182165" algn="l" defTabSz="291464" rtl="0" eaLnBrk="1" latinLnBrk="0" hangingPunct="1">
              <a:spcBef>
                <a:spcPct val="20000"/>
              </a:spcBef>
              <a:buClr>
                <a:schemeClr val="accent1">
                  <a:lumMod val="5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2pPr>
            <a:lvl3pPr marL="728659" indent="-145732" algn="l" defTabSz="291464" rtl="0" eaLnBrk="1" latinLnBrk="0" hangingPunct="1">
              <a:spcBef>
                <a:spcPct val="20000"/>
              </a:spcBef>
              <a:buClr>
                <a:schemeClr val="accent1">
                  <a:lumMod val="75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3pPr>
            <a:lvl4pPr marL="1020123" indent="-145732" algn="l" defTabSz="291464" rtl="0" eaLnBrk="1" latinLnBrk="0" hangingPunct="1">
              <a:spcBef>
                <a:spcPct val="20000"/>
              </a:spcBef>
              <a:buClr>
                <a:schemeClr val="accent1">
                  <a:lumMod val="9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4pPr>
            <a:lvl5pPr marL="1311587" indent="-145732" algn="l" defTabSz="291464" rtl="0" eaLnBrk="1" latinLnBrk="0" hangingPunct="1">
              <a:spcBef>
                <a:spcPct val="20000"/>
              </a:spcBef>
              <a:buClr>
                <a:schemeClr val="accent2">
                  <a:lumMod val="60000"/>
                  <a:lumOff val="4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5pPr>
            <a:lvl6pPr marL="1603051" indent="-145732" algn="l" defTabSz="291464" rtl="0" eaLnBrk="1" latinLnBrk="0" hangingPunct="1">
              <a:spcBef>
                <a:spcPct val="20000"/>
              </a:spcBef>
              <a:buFont typeface="Arial"/>
              <a:buChar char="•"/>
              <a:defRPr sz="1275" kern="1200">
                <a:solidFill>
                  <a:schemeClr val="tx1"/>
                </a:solidFill>
                <a:latin typeface="+mn-lt"/>
                <a:ea typeface="+mn-ea"/>
                <a:cs typeface="+mn-cs"/>
              </a:defRPr>
            </a:lvl6pPr>
            <a:lvl7pPr marL="1894515" indent="-145732" algn="l" defTabSz="291464" rtl="0" eaLnBrk="1" latinLnBrk="0" hangingPunct="1">
              <a:spcBef>
                <a:spcPct val="20000"/>
              </a:spcBef>
              <a:buFont typeface="Arial"/>
              <a:buChar char="•"/>
              <a:defRPr sz="1275" kern="1200">
                <a:solidFill>
                  <a:schemeClr val="tx1"/>
                </a:solidFill>
                <a:latin typeface="+mn-lt"/>
                <a:ea typeface="+mn-ea"/>
                <a:cs typeface="+mn-cs"/>
              </a:defRPr>
            </a:lvl7pPr>
            <a:lvl8pPr marL="2185979" indent="-145732" algn="l" defTabSz="291464" rtl="0" eaLnBrk="1" latinLnBrk="0" hangingPunct="1">
              <a:spcBef>
                <a:spcPct val="20000"/>
              </a:spcBef>
              <a:buFont typeface="Arial"/>
              <a:buChar char="•"/>
              <a:defRPr sz="1275" kern="1200">
                <a:solidFill>
                  <a:schemeClr val="tx1"/>
                </a:solidFill>
                <a:latin typeface="+mn-lt"/>
                <a:ea typeface="+mn-ea"/>
                <a:cs typeface="+mn-cs"/>
              </a:defRPr>
            </a:lvl8pPr>
            <a:lvl9pPr marL="2477443" indent="-145732" algn="l" defTabSz="291464" rtl="0" eaLnBrk="1" latinLnBrk="0" hangingPunct="1">
              <a:spcBef>
                <a:spcPct val="20000"/>
              </a:spcBef>
              <a:buFont typeface="Arial"/>
              <a:buChar char="•"/>
              <a:defRPr sz="1275" kern="1200">
                <a:solidFill>
                  <a:schemeClr val="tx1"/>
                </a:solidFill>
                <a:latin typeface="+mn-lt"/>
                <a:ea typeface="+mn-ea"/>
                <a:cs typeface="+mn-cs"/>
              </a:defRPr>
            </a:lvl9pPr>
          </a:lstStyle>
          <a:p>
            <a:pPr>
              <a:lnSpc>
                <a:spcPct val="115000"/>
              </a:lnSpc>
              <a:spcAft>
                <a:spcPts val="800"/>
              </a:spcAft>
            </a:pPr>
            <a:endParaRPr lang="en-CA"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5" name="TextBox 4">
            <a:extLst>
              <a:ext uri="{FF2B5EF4-FFF2-40B4-BE49-F238E27FC236}">
                <a16:creationId xmlns:a16="http://schemas.microsoft.com/office/drawing/2014/main" id="{8D388421-13FD-0279-7CAC-BD354A36CD42}"/>
              </a:ext>
            </a:extLst>
          </p:cNvPr>
          <p:cNvSpPr txBox="1"/>
          <p:nvPr/>
        </p:nvSpPr>
        <p:spPr>
          <a:xfrm>
            <a:off x="315035" y="1280341"/>
            <a:ext cx="7111485" cy="834022"/>
          </a:xfrm>
          <a:prstGeom prst="rect">
            <a:avLst/>
          </a:prstGeom>
          <a:solidFill>
            <a:schemeClr val="accent1"/>
          </a:solidFill>
        </p:spPr>
        <p:txBody>
          <a:bodyPr wrap="square" rtlCol="0" anchor="ctr">
            <a:noAutofit/>
          </a:bodyPr>
          <a:lstStyle/>
          <a:p>
            <a:pPr algn="l">
              <a:spcBef>
                <a:spcPts val="100"/>
              </a:spcBef>
              <a:spcAft>
                <a:spcPts val="100"/>
              </a:spcAft>
            </a:pPr>
            <a:r>
              <a:rPr lang="fr-CA" sz="1200" b="1" i="1" dirty="0">
                <a:latin typeface="Calibri Light" panose="020F0302020204030204" pitchFamily="34" charset="0"/>
              </a:rPr>
              <a:t>Questions de réflexion</a:t>
            </a:r>
          </a:p>
          <a:p>
            <a:pPr marL="171450" indent="-171450">
              <a:spcBef>
                <a:spcPts val="100"/>
              </a:spcBef>
              <a:spcAft>
                <a:spcPts val="100"/>
              </a:spcAft>
              <a:buFont typeface="Arial" panose="020B0604020202020204" pitchFamily="34" charset="0"/>
              <a:buChar char="•"/>
            </a:pPr>
            <a:r>
              <a:rPr lang="fr-CA" sz="1200" i="1" dirty="0">
                <a:latin typeface="Calibri Light" panose="020F0302020204030204" pitchFamily="34" charset="0"/>
              </a:rPr>
              <a:t>Comment traitons-nous les prix des matières premières dans nos indicateurs financiers? </a:t>
            </a:r>
          </a:p>
          <a:p>
            <a:pPr marL="171450" indent="-171450">
              <a:spcBef>
                <a:spcPts val="100"/>
              </a:spcBef>
              <a:spcAft>
                <a:spcPts val="100"/>
              </a:spcAft>
              <a:buFont typeface="Arial" panose="020B0604020202020204" pitchFamily="34" charset="0"/>
              <a:buChar char="•"/>
            </a:pPr>
            <a:r>
              <a:rPr lang="fr-CA" sz="1200" i="1" dirty="0">
                <a:latin typeface="Calibri Light" panose="020F0302020204030204" pitchFamily="34" charset="0"/>
              </a:rPr>
              <a:t>Sommes-nous à l’aise avec la variabilité de nos résultats de rémunération tout au long du cycle des matières premières? </a:t>
            </a:r>
          </a:p>
        </p:txBody>
      </p:sp>
      <p:sp>
        <p:nvSpPr>
          <p:cNvPr id="10" name="Content Placeholder 14">
            <a:extLst>
              <a:ext uri="{FF2B5EF4-FFF2-40B4-BE49-F238E27FC236}">
                <a16:creationId xmlns:a16="http://schemas.microsoft.com/office/drawing/2014/main" id="{900C8706-63F1-ADB0-0E7E-127B329A6348}"/>
              </a:ext>
            </a:extLst>
          </p:cNvPr>
          <p:cNvSpPr txBox="1">
            <a:spLocks/>
          </p:cNvSpPr>
          <p:nvPr/>
        </p:nvSpPr>
        <p:spPr>
          <a:xfrm>
            <a:off x="315035" y="466627"/>
            <a:ext cx="7111485" cy="1693210"/>
          </a:xfrm>
          <a:prstGeom prst="rect">
            <a:avLst/>
          </a:prstGeom>
        </p:spPr>
        <p:txBody>
          <a:bodyPr vert="horz" lIns="91440" tIns="45720" rIns="91440" bIns="45720" rtlCol="0">
            <a:noAutofit/>
          </a:bodyPr>
          <a:lstStyle>
            <a:lvl1pPr marL="218597" indent="-218597" algn="l" defTabSz="291464" rtl="0" eaLnBrk="1" latinLnBrk="0" hangingPunct="1">
              <a:spcBef>
                <a:spcPct val="20000"/>
              </a:spcBef>
              <a:buClr>
                <a:schemeClr val="accent1">
                  <a:lumMod val="50000"/>
                </a:schemeClr>
              </a:buClr>
              <a:buFont typeface="Arial" panose="020B0604020202020204" pitchFamily="34" charset="0"/>
              <a:buChar char="•"/>
              <a:defRPr lang="en-US" sz="1100" b="0" i="0" kern="1200" dirty="0">
                <a:solidFill>
                  <a:schemeClr val="tx1"/>
                </a:solidFill>
                <a:latin typeface="Calibri Light" panose="020F0302020204030204" pitchFamily="34" charset="0"/>
                <a:ea typeface="+mn-ea"/>
                <a:cs typeface="Calibri Light" panose="020F0302020204030204" pitchFamily="34" charset="0"/>
              </a:defRPr>
            </a:lvl1pPr>
            <a:lvl2pPr marL="473629" indent="-182165" algn="l" defTabSz="291464" rtl="0" eaLnBrk="1" latinLnBrk="0" hangingPunct="1">
              <a:spcBef>
                <a:spcPct val="20000"/>
              </a:spcBef>
              <a:buClr>
                <a:schemeClr val="accent1">
                  <a:lumMod val="5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2pPr>
            <a:lvl3pPr marL="728659" indent="-145732" algn="l" defTabSz="291464" rtl="0" eaLnBrk="1" latinLnBrk="0" hangingPunct="1">
              <a:spcBef>
                <a:spcPct val="20000"/>
              </a:spcBef>
              <a:buClr>
                <a:schemeClr val="accent1">
                  <a:lumMod val="75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3pPr>
            <a:lvl4pPr marL="1020123" indent="-145732" algn="l" defTabSz="291464" rtl="0" eaLnBrk="1" latinLnBrk="0" hangingPunct="1">
              <a:spcBef>
                <a:spcPct val="20000"/>
              </a:spcBef>
              <a:buClr>
                <a:schemeClr val="accent1">
                  <a:lumMod val="9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4pPr>
            <a:lvl5pPr marL="1311587" indent="-145732" algn="l" defTabSz="291464" rtl="0" eaLnBrk="1" latinLnBrk="0" hangingPunct="1">
              <a:spcBef>
                <a:spcPct val="20000"/>
              </a:spcBef>
              <a:buClr>
                <a:schemeClr val="accent2">
                  <a:lumMod val="60000"/>
                  <a:lumOff val="4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5pPr>
            <a:lvl6pPr marL="1603051" indent="-145732" algn="l" defTabSz="291464" rtl="0" eaLnBrk="1" latinLnBrk="0" hangingPunct="1">
              <a:spcBef>
                <a:spcPct val="20000"/>
              </a:spcBef>
              <a:buFont typeface="Arial"/>
              <a:buChar char="•"/>
              <a:defRPr sz="1275" kern="1200">
                <a:solidFill>
                  <a:schemeClr val="tx1"/>
                </a:solidFill>
                <a:latin typeface="+mn-lt"/>
                <a:ea typeface="+mn-ea"/>
                <a:cs typeface="+mn-cs"/>
              </a:defRPr>
            </a:lvl6pPr>
            <a:lvl7pPr marL="1894515" indent="-145732" algn="l" defTabSz="291464" rtl="0" eaLnBrk="1" latinLnBrk="0" hangingPunct="1">
              <a:spcBef>
                <a:spcPct val="20000"/>
              </a:spcBef>
              <a:buFont typeface="Arial"/>
              <a:buChar char="•"/>
              <a:defRPr sz="1275" kern="1200">
                <a:solidFill>
                  <a:schemeClr val="tx1"/>
                </a:solidFill>
                <a:latin typeface="+mn-lt"/>
                <a:ea typeface="+mn-ea"/>
                <a:cs typeface="+mn-cs"/>
              </a:defRPr>
            </a:lvl7pPr>
            <a:lvl8pPr marL="2185979" indent="-145732" algn="l" defTabSz="291464" rtl="0" eaLnBrk="1" latinLnBrk="0" hangingPunct="1">
              <a:spcBef>
                <a:spcPct val="20000"/>
              </a:spcBef>
              <a:buFont typeface="Arial"/>
              <a:buChar char="•"/>
              <a:defRPr sz="1275" kern="1200">
                <a:solidFill>
                  <a:schemeClr val="tx1"/>
                </a:solidFill>
                <a:latin typeface="+mn-lt"/>
                <a:ea typeface="+mn-ea"/>
                <a:cs typeface="+mn-cs"/>
              </a:defRPr>
            </a:lvl8pPr>
            <a:lvl9pPr marL="2477443" indent="-145732" algn="l" defTabSz="291464" rtl="0" eaLnBrk="1" latinLnBrk="0" hangingPunct="1">
              <a:spcBef>
                <a:spcPct val="20000"/>
              </a:spcBef>
              <a:buFont typeface="Arial"/>
              <a:buChar char="•"/>
              <a:defRPr sz="1275" kern="1200">
                <a:solidFill>
                  <a:schemeClr val="tx1"/>
                </a:solidFill>
                <a:latin typeface="+mn-lt"/>
                <a:ea typeface="+mn-ea"/>
                <a:cs typeface="+mn-cs"/>
              </a:defRPr>
            </a:lvl9pPr>
          </a:lstStyle>
          <a:p>
            <a:pPr marL="0" indent="0">
              <a:lnSpc>
                <a:spcPct val="115000"/>
              </a:lnSpc>
              <a:spcAft>
                <a:spcPts val="800"/>
              </a:spcAft>
              <a:buNone/>
            </a:pPr>
            <a:r>
              <a:rPr lang="fr-CA" sz="1200" dirty="0"/>
              <a:t>Certaines entreprises choisissent de renoncer entièrement à cette question en incluant les facteurs opérationnels contribuant à de bons rendements financiers uniquement dans les indicateurs de performance (p. ex., la production, les coûts de production et la gestion du capital) plutôt que de les inclure dans les indicateurs financiers individuels. </a:t>
            </a:r>
          </a:p>
          <a:p>
            <a:pPr marL="0" indent="0">
              <a:lnSpc>
                <a:spcPct val="115000"/>
              </a:lnSpc>
              <a:spcAft>
                <a:spcPts val="800"/>
              </a:spcAft>
              <a:buNone/>
            </a:pPr>
            <a:endParaRPr lang="en-CA" sz="1200" dirty="0"/>
          </a:p>
        </p:txBody>
      </p:sp>
      <p:sp>
        <p:nvSpPr>
          <p:cNvPr id="13" name="Content Placeholder 14">
            <a:extLst>
              <a:ext uri="{FF2B5EF4-FFF2-40B4-BE49-F238E27FC236}">
                <a16:creationId xmlns:a16="http://schemas.microsoft.com/office/drawing/2014/main" id="{21E7E695-197D-F95C-69D6-B663E057D1A2}"/>
              </a:ext>
            </a:extLst>
          </p:cNvPr>
          <p:cNvSpPr txBox="1">
            <a:spLocks/>
          </p:cNvSpPr>
          <p:nvPr/>
        </p:nvSpPr>
        <p:spPr>
          <a:xfrm>
            <a:off x="300942" y="2411903"/>
            <a:ext cx="7111485" cy="1693210"/>
          </a:xfrm>
          <a:prstGeom prst="rect">
            <a:avLst/>
          </a:prstGeom>
        </p:spPr>
        <p:txBody>
          <a:bodyPr vert="horz" lIns="91440" tIns="45720" rIns="91440" bIns="45720" rtlCol="0">
            <a:noAutofit/>
          </a:bodyPr>
          <a:lstStyle>
            <a:lvl1pPr marL="218597" indent="-218597" algn="l" defTabSz="291464" rtl="0" eaLnBrk="1" latinLnBrk="0" hangingPunct="1">
              <a:spcBef>
                <a:spcPct val="20000"/>
              </a:spcBef>
              <a:buClr>
                <a:schemeClr val="accent1">
                  <a:lumMod val="50000"/>
                </a:schemeClr>
              </a:buClr>
              <a:buFont typeface="Arial" panose="020B0604020202020204" pitchFamily="34" charset="0"/>
              <a:buChar char="•"/>
              <a:defRPr lang="en-US" sz="1100" b="0" i="0" kern="1200" dirty="0">
                <a:solidFill>
                  <a:schemeClr val="tx1"/>
                </a:solidFill>
                <a:latin typeface="Calibri Light" panose="020F0302020204030204" pitchFamily="34" charset="0"/>
                <a:ea typeface="+mn-ea"/>
                <a:cs typeface="Calibri Light" panose="020F0302020204030204" pitchFamily="34" charset="0"/>
              </a:defRPr>
            </a:lvl1pPr>
            <a:lvl2pPr marL="473629" indent="-182165" algn="l" defTabSz="291464" rtl="0" eaLnBrk="1" latinLnBrk="0" hangingPunct="1">
              <a:spcBef>
                <a:spcPct val="20000"/>
              </a:spcBef>
              <a:buClr>
                <a:schemeClr val="accent1">
                  <a:lumMod val="5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2pPr>
            <a:lvl3pPr marL="728659" indent="-145732" algn="l" defTabSz="291464" rtl="0" eaLnBrk="1" latinLnBrk="0" hangingPunct="1">
              <a:spcBef>
                <a:spcPct val="20000"/>
              </a:spcBef>
              <a:buClr>
                <a:schemeClr val="accent1">
                  <a:lumMod val="75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3pPr>
            <a:lvl4pPr marL="1020123" indent="-145732" algn="l" defTabSz="291464" rtl="0" eaLnBrk="1" latinLnBrk="0" hangingPunct="1">
              <a:spcBef>
                <a:spcPct val="20000"/>
              </a:spcBef>
              <a:buClr>
                <a:schemeClr val="accent1">
                  <a:lumMod val="9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4pPr>
            <a:lvl5pPr marL="1311587" indent="-145732" algn="l" defTabSz="291464" rtl="0" eaLnBrk="1" latinLnBrk="0" hangingPunct="1">
              <a:spcBef>
                <a:spcPct val="20000"/>
              </a:spcBef>
              <a:buClr>
                <a:schemeClr val="accent2">
                  <a:lumMod val="60000"/>
                  <a:lumOff val="4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5pPr>
            <a:lvl6pPr marL="1603051" indent="-145732" algn="l" defTabSz="291464" rtl="0" eaLnBrk="1" latinLnBrk="0" hangingPunct="1">
              <a:spcBef>
                <a:spcPct val="20000"/>
              </a:spcBef>
              <a:buFont typeface="Arial"/>
              <a:buChar char="•"/>
              <a:defRPr sz="1275" kern="1200">
                <a:solidFill>
                  <a:schemeClr val="tx1"/>
                </a:solidFill>
                <a:latin typeface="+mn-lt"/>
                <a:ea typeface="+mn-ea"/>
                <a:cs typeface="+mn-cs"/>
              </a:defRPr>
            </a:lvl6pPr>
            <a:lvl7pPr marL="1894515" indent="-145732" algn="l" defTabSz="291464" rtl="0" eaLnBrk="1" latinLnBrk="0" hangingPunct="1">
              <a:spcBef>
                <a:spcPct val="20000"/>
              </a:spcBef>
              <a:buFont typeface="Arial"/>
              <a:buChar char="•"/>
              <a:defRPr sz="1275" kern="1200">
                <a:solidFill>
                  <a:schemeClr val="tx1"/>
                </a:solidFill>
                <a:latin typeface="+mn-lt"/>
                <a:ea typeface="+mn-ea"/>
                <a:cs typeface="+mn-cs"/>
              </a:defRPr>
            </a:lvl7pPr>
            <a:lvl8pPr marL="2185979" indent="-145732" algn="l" defTabSz="291464" rtl="0" eaLnBrk="1" latinLnBrk="0" hangingPunct="1">
              <a:spcBef>
                <a:spcPct val="20000"/>
              </a:spcBef>
              <a:buFont typeface="Arial"/>
              <a:buChar char="•"/>
              <a:defRPr sz="1275" kern="1200">
                <a:solidFill>
                  <a:schemeClr val="tx1"/>
                </a:solidFill>
                <a:latin typeface="+mn-lt"/>
                <a:ea typeface="+mn-ea"/>
                <a:cs typeface="+mn-cs"/>
              </a:defRPr>
            </a:lvl8pPr>
            <a:lvl9pPr marL="2477443" indent="-145732" algn="l" defTabSz="291464" rtl="0" eaLnBrk="1" latinLnBrk="0" hangingPunct="1">
              <a:spcBef>
                <a:spcPct val="20000"/>
              </a:spcBef>
              <a:buFont typeface="Arial"/>
              <a:buChar char="•"/>
              <a:defRPr sz="1275" kern="1200">
                <a:solidFill>
                  <a:schemeClr val="tx1"/>
                </a:solidFill>
                <a:latin typeface="+mn-lt"/>
                <a:ea typeface="+mn-ea"/>
                <a:cs typeface="+mn-cs"/>
              </a:defRPr>
            </a:lvl9pPr>
          </a:lstStyle>
          <a:p>
            <a:pPr marL="0" indent="0">
              <a:lnSpc>
                <a:spcPct val="115000"/>
              </a:lnSpc>
              <a:spcAft>
                <a:spcPts val="800"/>
              </a:spcAft>
              <a:buNone/>
            </a:pPr>
            <a:r>
              <a:rPr lang="fr-FR" sz="1200" dirty="0"/>
              <a:t>Des examens réguliers des résultats des régimes incitatifs par rapport à la performance de l’entreprise constituent un important exercice de vérification de la « santé » des régimes. Ces revues permettent de confirmer que les régimes fonctionnent comme prévu.</a:t>
            </a:r>
            <a:r>
              <a:rPr lang="fr-CA" sz="1200" dirty="0"/>
              <a:t> Cet examen devrait porter sur l’ensemble des résultats de rémunération (incitatifs à court et à long terme, y compris l’impact du cours de l’action) et tenir compte de l’expérience des différents groupes d’employés (p. ex., </a:t>
            </a:r>
            <a:r>
              <a:rPr lang="fr-FR" sz="1200" dirty="0"/>
              <a:t>la structure de la rémunération à long terme peut varier selon les postes</a:t>
            </a:r>
            <a:r>
              <a:rPr lang="fr-CA" sz="1200" dirty="0"/>
              <a:t>). Une rétrospective à plus long terme peut permettre de savoir comment les incitatifs ont été rémunérés à différents moments du cycle des matières premières.</a:t>
            </a:r>
          </a:p>
        </p:txBody>
      </p:sp>
      <p:sp>
        <p:nvSpPr>
          <p:cNvPr id="14" name="Content Placeholder 21">
            <a:extLst>
              <a:ext uri="{FF2B5EF4-FFF2-40B4-BE49-F238E27FC236}">
                <a16:creationId xmlns:a16="http://schemas.microsoft.com/office/drawing/2014/main" id="{EF5ABA09-B58D-6BFA-6F40-15333091BEF0}"/>
              </a:ext>
            </a:extLst>
          </p:cNvPr>
          <p:cNvSpPr txBox="1">
            <a:spLocks/>
          </p:cNvSpPr>
          <p:nvPr/>
        </p:nvSpPr>
        <p:spPr>
          <a:xfrm>
            <a:off x="286849" y="2114363"/>
            <a:ext cx="7111485" cy="263420"/>
          </a:xfrm>
          <a:prstGeom prst="rect">
            <a:avLst/>
          </a:prstGeom>
        </p:spPr>
        <p:txBody>
          <a:bodyPr vert="horz" lIns="91440" tIns="45720" rIns="91440" bIns="45720" rtlCol="0" anchor="t">
            <a:noAutofit/>
          </a:bodyPr>
          <a:lstStyle>
            <a:lvl1pPr marL="0" indent="0" algn="l" defTabSz="291464" rtl="0" eaLnBrk="1" latinLnBrk="0" hangingPunct="1">
              <a:spcBef>
                <a:spcPct val="20000"/>
              </a:spcBef>
              <a:buClr>
                <a:schemeClr val="accent1">
                  <a:lumMod val="50000"/>
                </a:schemeClr>
              </a:buClr>
              <a:buFont typeface="Arial" panose="020B0604020202020204" pitchFamily="34" charset="0"/>
              <a:buNone/>
              <a:defRPr lang="en-US" sz="1600" b="0" i="0" kern="1200" dirty="0">
                <a:solidFill>
                  <a:schemeClr val="bg2"/>
                </a:solidFill>
                <a:latin typeface="Calibri Light" panose="020F0302020204030204" pitchFamily="34" charset="0"/>
                <a:ea typeface="+mn-ea"/>
                <a:cs typeface="Calibri Light" panose="020F0302020204030204" pitchFamily="34" charset="0"/>
              </a:defRPr>
            </a:lvl1pPr>
            <a:lvl2pPr marL="473629" indent="-182165" algn="l" defTabSz="291464" rtl="0" eaLnBrk="1" latinLnBrk="0" hangingPunct="1">
              <a:spcBef>
                <a:spcPct val="20000"/>
              </a:spcBef>
              <a:buClr>
                <a:schemeClr val="accent1">
                  <a:lumMod val="5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2pPr>
            <a:lvl3pPr marL="728659" indent="-145732" algn="l" defTabSz="291464" rtl="0" eaLnBrk="1" latinLnBrk="0" hangingPunct="1">
              <a:spcBef>
                <a:spcPct val="20000"/>
              </a:spcBef>
              <a:buClr>
                <a:schemeClr val="accent1">
                  <a:lumMod val="75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3pPr>
            <a:lvl4pPr marL="1020123" indent="-145732" algn="l" defTabSz="291464" rtl="0" eaLnBrk="1" latinLnBrk="0" hangingPunct="1">
              <a:spcBef>
                <a:spcPct val="20000"/>
              </a:spcBef>
              <a:buClr>
                <a:schemeClr val="accent1">
                  <a:lumMod val="9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4pPr>
            <a:lvl5pPr marL="1311587" indent="-145732" algn="l" defTabSz="291464" rtl="0" eaLnBrk="1" latinLnBrk="0" hangingPunct="1">
              <a:spcBef>
                <a:spcPct val="20000"/>
              </a:spcBef>
              <a:buClr>
                <a:schemeClr val="accent2">
                  <a:lumMod val="60000"/>
                  <a:lumOff val="4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5pPr>
            <a:lvl6pPr marL="1603051" indent="-145732" algn="l" defTabSz="291464" rtl="0" eaLnBrk="1" latinLnBrk="0" hangingPunct="1">
              <a:spcBef>
                <a:spcPct val="20000"/>
              </a:spcBef>
              <a:buFont typeface="Arial"/>
              <a:buChar char="•"/>
              <a:defRPr sz="1275" kern="1200">
                <a:solidFill>
                  <a:schemeClr val="tx1"/>
                </a:solidFill>
                <a:latin typeface="+mn-lt"/>
                <a:ea typeface="+mn-ea"/>
                <a:cs typeface="+mn-cs"/>
              </a:defRPr>
            </a:lvl6pPr>
            <a:lvl7pPr marL="1894515" indent="-145732" algn="l" defTabSz="291464" rtl="0" eaLnBrk="1" latinLnBrk="0" hangingPunct="1">
              <a:spcBef>
                <a:spcPct val="20000"/>
              </a:spcBef>
              <a:buFont typeface="Arial"/>
              <a:buChar char="•"/>
              <a:defRPr sz="1275" kern="1200">
                <a:solidFill>
                  <a:schemeClr val="tx1"/>
                </a:solidFill>
                <a:latin typeface="+mn-lt"/>
                <a:ea typeface="+mn-ea"/>
                <a:cs typeface="+mn-cs"/>
              </a:defRPr>
            </a:lvl7pPr>
            <a:lvl8pPr marL="2185979" indent="-145732" algn="l" defTabSz="291464" rtl="0" eaLnBrk="1" latinLnBrk="0" hangingPunct="1">
              <a:spcBef>
                <a:spcPct val="20000"/>
              </a:spcBef>
              <a:buFont typeface="Arial"/>
              <a:buChar char="•"/>
              <a:defRPr sz="1275" kern="1200">
                <a:solidFill>
                  <a:schemeClr val="tx1"/>
                </a:solidFill>
                <a:latin typeface="+mn-lt"/>
                <a:ea typeface="+mn-ea"/>
                <a:cs typeface="+mn-cs"/>
              </a:defRPr>
            </a:lvl8pPr>
            <a:lvl9pPr marL="2477443" indent="-145732" algn="l" defTabSz="291464" rtl="0" eaLnBrk="1" latinLnBrk="0" hangingPunct="1">
              <a:spcBef>
                <a:spcPct val="20000"/>
              </a:spcBef>
              <a:buFont typeface="Arial"/>
              <a:buChar char="•"/>
              <a:defRPr sz="1275" kern="1200">
                <a:solidFill>
                  <a:schemeClr val="tx1"/>
                </a:solidFill>
                <a:latin typeface="+mn-lt"/>
                <a:ea typeface="+mn-ea"/>
                <a:cs typeface="+mn-cs"/>
              </a:defRPr>
            </a:lvl9pPr>
          </a:lstStyle>
          <a:p>
            <a:r>
              <a:rPr lang="fr-CA" dirty="0"/>
              <a:t>Tester régulièrement l’harmonisation de la rémunération au rendement</a:t>
            </a:r>
          </a:p>
        </p:txBody>
      </p:sp>
      <p:sp>
        <p:nvSpPr>
          <p:cNvPr id="15" name="TextBox 14">
            <a:extLst>
              <a:ext uri="{FF2B5EF4-FFF2-40B4-BE49-F238E27FC236}">
                <a16:creationId xmlns:a16="http://schemas.microsoft.com/office/drawing/2014/main" id="{DE22F299-F821-ACBF-413D-881A5EA5B896}"/>
              </a:ext>
            </a:extLst>
          </p:cNvPr>
          <p:cNvSpPr txBox="1"/>
          <p:nvPr/>
        </p:nvSpPr>
        <p:spPr>
          <a:xfrm>
            <a:off x="315035" y="3901612"/>
            <a:ext cx="7111485" cy="1141806"/>
          </a:xfrm>
          <a:prstGeom prst="rect">
            <a:avLst/>
          </a:prstGeom>
          <a:solidFill>
            <a:schemeClr val="accent1"/>
          </a:solidFill>
        </p:spPr>
        <p:txBody>
          <a:bodyPr wrap="square" rtlCol="0" anchor="ctr">
            <a:noAutofit/>
          </a:bodyPr>
          <a:lstStyle/>
          <a:p>
            <a:pPr algn="l">
              <a:spcBef>
                <a:spcPts val="100"/>
              </a:spcBef>
              <a:spcAft>
                <a:spcPts val="100"/>
              </a:spcAft>
            </a:pPr>
            <a:r>
              <a:rPr lang="fr-CA" sz="1200" b="1" i="1" dirty="0">
                <a:latin typeface="Calibri Light" panose="020F0302020204030204" pitchFamily="34" charset="0"/>
              </a:rPr>
              <a:t>Questions de réflexion</a:t>
            </a:r>
          </a:p>
          <a:p>
            <a:pPr marL="171450" indent="-171450">
              <a:spcBef>
                <a:spcPts val="100"/>
              </a:spcBef>
              <a:spcAft>
                <a:spcPts val="100"/>
              </a:spcAft>
              <a:buFont typeface="Arial" panose="020B0604020202020204" pitchFamily="34" charset="0"/>
              <a:buChar char="•"/>
            </a:pPr>
            <a:r>
              <a:rPr lang="fr-CA" sz="1200" i="1" dirty="0">
                <a:latin typeface="Calibri Light" panose="020F0302020204030204" pitchFamily="34" charset="0"/>
              </a:rPr>
              <a:t>Nos résultats de rémunération (à court et à long terme) correspondent-ils à l’expérience des actionnaires au cours des mêmes périodes?</a:t>
            </a:r>
          </a:p>
          <a:p>
            <a:pPr marL="171450" indent="-171450">
              <a:spcBef>
                <a:spcPts val="100"/>
              </a:spcBef>
              <a:spcAft>
                <a:spcPts val="100"/>
              </a:spcAft>
              <a:buFont typeface="Arial" panose="020B0604020202020204" pitchFamily="34" charset="0"/>
              <a:buChar char="•"/>
            </a:pPr>
            <a:r>
              <a:rPr lang="fr-CA" sz="1200" i="1" dirty="0">
                <a:latin typeface="Calibri Light" panose="020F0302020204030204" pitchFamily="34" charset="0"/>
              </a:rPr>
              <a:t>Ces résultats ont-ils varié de manière appropriée tout au long du cycle des matières premières?</a:t>
            </a:r>
          </a:p>
          <a:p>
            <a:pPr marL="171450" indent="-171450">
              <a:spcBef>
                <a:spcPts val="100"/>
              </a:spcBef>
              <a:spcAft>
                <a:spcPts val="100"/>
              </a:spcAft>
              <a:buFont typeface="Arial" panose="020B0604020202020204" pitchFamily="34" charset="0"/>
              <a:buChar char="•"/>
            </a:pPr>
            <a:r>
              <a:rPr lang="fr-CA" sz="1200" i="1" dirty="0">
                <a:latin typeface="Calibri Light" panose="020F0302020204030204" pitchFamily="34" charset="0"/>
              </a:rPr>
              <a:t>Ces résultats concordent-ils avec notre vision globale du rendement de l’équipe de direction au cours de la même période?</a:t>
            </a:r>
          </a:p>
        </p:txBody>
      </p:sp>
      <p:sp>
        <p:nvSpPr>
          <p:cNvPr id="16" name="Content Placeholder 14">
            <a:extLst>
              <a:ext uri="{FF2B5EF4-FFF2-40B4-BE49-F238E27FC236}">
                <a16:creationId xmlns:a16="http://schemas.microsoft.com/office/drawing/2014/main" id="{087729E3-3AD1-44C4-C1F8-98F9DACC3687}"/>
              </a:ext>
            </a:extLst>
          </p:cNvPr>
          <p:cNvSpPr txBox="1">
            <a:spLocks/>
          </p:cNvSpPr>
          <p:nvPr/>
        </p:nvSpPr>
        <p:spPr>
          <a:xfrm>
            <a:off x="315035" y="5518479"/>
            <a:ext cx="7111485" cy="968383"/>
          </a:xfrm>
          <a:prstGeom prst="rect">
            <a:avLst/>
          </a:prstGeom>
        </p:spPr>
        <p:txBody>
          <a:bodyPr vert="horz" lIns="91440" tIns="45720" rIns="91440" bIns="45720" rtlCol="0">
            <a:noAutofit/>
          </a:bodyPr>
          <a:lstStyle>
            <a:lvl1pPr marL="218597" indent="-218597" algn="l" defTabSz="291464" rtl="0" eaLnBrk="1" latinLnBrk="0" hangingPunct="1">
              <a:spcBef>
                <a:spcPct val="20000"/>
              </a:spcBef>
              <a:buClr>
                <a:schemeClr val="accent1">
                  <a:lumMod val="50000"/>
                </a:schemeClr>
              </a:buClr>
              <a:buFont typeface="Arial" panose="020B0604020202020204" pitchFamily="34" charset="0"/>
              <a:buChar char="•"/>
              <a:defRPr lang="en-US" sz="1100" b="0" i="0" kern="1200" dirty="0">
                <a:solidFill>
                  <a:schemeClr val="tx1"/>
                </a:solidFill>
                <a:latin typeface="Calibri Light" panose="020F0302020204030204" pitchFamily="34" charset="0"/>
                <a:ea typeface="+mn-ea"/>
                <a:cs typeface="Calibri Light" panose="020F0302020204030204" pitchFamily="34" charset="0"/>
              </a:defRPr>
            </a:lvl1pPr>
            <a:lvl2pPr marL="473629" indent="-182165" algn="l" defTabSz="291464" rtl="0" eaLnBrk="1" latinLnBrk="0" hangingPunct="1">
              <a:spcBef>
                <a:spcPct val="20000"/>
              </a:spcBef>
              <a:buClr>
                <a:schemeClr val="accent1">
                  <a:lumMod val="5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2pPr>
            <a:lvl3pPr marL="728659" indent="-145732" algn="l" defTabSz="291464" rtl="0" eaLnBrk="1" latinLnBrk="0" hangingPunct="1">
              <a:spcBef>
                <a:spcPct val="20000"/>
              </a:spcBef>
              <a:buClr>
                <a:schemeClr val="accent1">
                  <a:lumMod val="75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3pPr>
            <a:lvl4pPr marL="1020123" indent="-145732" algn="l" defTabSz="291464" rtl="0" eaLnBrk="1" latinLnBrk="0" hangingPunct="1">
              <a:spcBef>
                <a:spcPct val="20000"/>
              </a:spcBef>
              <a:buClr>
                <a:schemeClr val="accent1">
                  <a:lumMod val="9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4pPr>
            <a:lvl5pPr marL="1311587" indent="-145732" algn="l" defTabSz="291464" rtl="0" eaLnBrk="1" latinLnBrk="0" hangingPunct="1">
              <a:spcBef>
                <a:spcPct val="20000"/>
              </a:spcBef>
              <a:buClr>
                <a:schemeClr val="accent2">
                  <a:lumMod val="60000"/>
                  <a:lumOff val="4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5pPr>
            <a:lvl6pPr marL="1603051" indent="-145732" algn="l" defTabSz="291464" rtl="0" eaLnBrk="1" latinLnBrk="0" hangingPunct="1">
              <a:spcBef>
                <a:spcPct val="20000"/>
              </a:spcBef>
              <a:buFont typeface="Arial"/>
              <a:buChar char="•"/>
              <a:defRPr sz="1275" kern="1200">
                <a:solidFill>
                  <a:schemeClr val="tx1"/>
                </a:solidFill>
                <a:latin typeface="+mn-lt"/>
                <a:ea typeface="+mn-ea"/>
                <a:cs typeface="+mn-cs"/>
              </a:defRPr>
            </a:lvl6pPr>
            <a:lvl7pPr marL="1894515" indent="-145732" algn="l" defTabSz="291464" rtl="0" eaLnBrk="1" latinLnBrk="0" hangingPunct="1">
              <a:spcBef>
                <a:spcPct val="20000"/>
              </a:spcBef>
              <a:buFont typeface="Arial"/>
              <a:buChar char="•"/>
              <a:defRPr sz="1275" kern="1200">
                <a:solidFill>
                  <a:schemeClr val="tx1"/>
                </a:solidFill>
                <a:latin typeface="+mn-lt"/>
                <a:ea typeface="+mn-ea"/>
                <a:cs typeface="+mn-cs"/>
              </a:defRPr>
            </a:lvl7pPr>
            <a:lvl8pPr marL="2185979" indent="-145732" algn="l" defTabSz="291464" rtl="0" eaLnBrk="1" latinLnBrk="0" hangingPunct="1">
              <a:spcBef>
                <a:spcPct val="20000"/>
              </a:spcBef>
              <a:buFont typeface="Arial"/>
              <a:buChar char="•"/>
              <a:defRPr sz="1275" kern="1200">
                <a:solidFill>
                  <a:schemeClr val="tx1"/>
                </a:solidFill>
                <a:latin typeface="+mn-lt"/>
                <a:ea typeface="+mn-ea"/>
                <a:cs typeface="+mn-cs"/>
              </a:defRPr>
            </a:lvl8pPr>
            <a:lvl9pPr marL="2477443" indent="-145732" algn="l" defTabSz="291464" rtl="0" eaLnBrk="1" latinLnBrk="0" hangingPunct="1">
              <a:spcBef>
                <a:spcPct val="20000"/>
              </a:spcBef>
              <a:buFont typeface="Arial"/>
              <a:buChar char="•"/>
              <a:defRPr sz="1275" kern="1200">
                <a:solidFill>
                  <a:schemeClr val="tx1"/>
                </a:solidFill>
                <a:latin typeface="+mn-lt"/>
                <a:ea typeface="+mn-ea"/>
                <a:cs typeface="+mn-cs"/>
              </a:defRPr>
            </a:lvl9pPr>
          </a:lstStyle>
          <a:p>
            <a:pPr marL="0" indent="0">
              <a:lnSpc>
                <a:spcPct val="115000"/>
              </a:lnSpc>
              <a:spcAft>
                <a:spcPts val="800"/>
              </a:spcAft>
              <a:buNone/>
            </a:pPr>
            <a:r>
              <a:rPr lang="fr-CA" sz="1200" dirty="0"/>
              <a:t>Dans les industries cycliques, la rémunération incitative évolue souvent avec les prix des matières premières. Le contexte actuel du prix de l’or offre aux comités des RH et aux équipes de direction l’occasion de vérifier sous pression les programmes incitatifs pour s’assurer qu’ils récompensent les véritables surperformances et qu’ils s’alignent sur les intérêts à long terme des actionnaires.</a:t>
            </a:r>
          </a:p>
        </p:txBody>
      </p:sp>
      <p:sp>
        <p:nvSpPr>
          <p:cNvPr id="17" name="Content Placeholder 21">
            <a:extLst>
              <a:ext uri="{FF2B5EF4-FFF2-40B4-BE49-F238E27FC236}">
                <a16:creationId xmlns:a16="http://schemas.microsoft.com/office/drawing/2014/main" id="{FC722624-C825-A7C1-EA0B-752E1867B26F}"/>
              </a:ext>
            </a:extLst>
          </p:cNvPr>
          <p:cNvSpPr txBox="1">
            <a:spLocks/>
          </p:cNvSpPr>
          <p:nvPr/>
        </p:nvSpPr>
        <p:spPr>
          <a:xfrm>
            <a:off x="315035" y="5230931"/>
            <a:ext cx="7111485" cy="263420"/>
          </a:xfrm>
          <a:prstGeom prst="rect">
            <a:avLst/>
          </a:prstGeom>
        </p:spPr>
        <p:txBody>
          <a:bodyPr vert="horz" lIns="91440" tIns="45720" rIns="91440" bIns="45720" rtlCol="0" anchor="t">
            <a:noAutofit/>
          </a:bodyPr>
          <a:lstStyle>
            <a:lvl1pPr marL="0" indent="0" algn="l" defTabSz="291464" rtl="0" eaLnBrk="1" latinLnBrk="0" hangingPunct="1">
              <a:spcBef>
                <a:spcPct val="20000"/>
              </a:spcBef>
              <a:buClr>
                <a:schemeClr val="accent1">
                  <a:lumMod val="50000"/>
                </a:schemeClr>
              </a:buClr>
              <a:buFont typeface="Arial" panose="020B0604020202020204" pitchFamily="34" charset="0"/>
              <a:buNone/>
              <a:defRPr lang="en-US" sz="1600" b="0" i="0" kern="1200" dirty="0">
                <a:solidFill>
                  <a:schemeClr val="bg2"/>
                </a:solidFill>
                <a:latin typeface="Calibri Light" panose="020F0302020204030204" pitchFamily="34" charset="0"/>
                <a:ea typeface="+mn-ea"/>
                <a:cs typeface="Calibri Light" panose="020F0302020204030204" pitchFamily="34" charset="0"/>
              </a:defRPr>
            </a:lvl1pPr>
            <a:lvl2pPr marL="473629" indent="-182165" algn="l" defTabSz="291464" rtl="0" eaLnBrk="1" latinLnBrk="0" hangingPunct="1">
              <a:spcBef>
                <a:spcPct val="20000"/>
              </a:spcBef>
              <a:buClr>
                <a:schemeClr val="accent1">
                  <a:lumMod val="5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2pPr>
            <a:lvl3pPr marL="728659" indent="-145732" algn="l" defTabSz="291464" rtl="0" eaLnBrk="1" latinLnBrk="0" hangingPunct="1">
              <a:spcBef>
                <a:spcPct val="20000"/>
              </a:spcBef>
              <a:buClr>
                <a:schemeClr val="accent1">
                  <a:lumMod val="75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3pPr>
            <a:lvl4pPr marL="1020123" indent="-145732" algn="l" defTabSz="291464" rtl="0" eaLnBrk="1" latinLnBrk="0" hangingPunct="1">
              <a:spcBef>
                <a:spcPct val="20000"/>
              </a:spcBef>
              <a:buClr>
                <a:schemeClr val="accent1">
                  <a:lumMod val="9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4pPr>
            <a:lvl5pPr marL="1311587" indent="-145732" algn="l" defTabSz="291464" rtl="0" eaLnBrk="1" latinLnBrk="0" hangingPunct="1">
              <a:spcBef>
                <a:spcPct val="20000"/>
              </a:spcBef>
              <a:buClr>
                <a:schemeClr val="accent2">
                  <a:lumMod val="60000"/>
                  <a:lumOff val="40000"/>
                </a:schemeClr>
              </a:buClr>
              <a:buFont typeface="Wingdings" charset="2"/>
              <a:buChar char="§"/>
              <a:defRPr sz="1020" kern="1200">
                <a:solidFill>
                  <a:schemeClr val="tx1"/>
                </a:solidFill>
                <a:latin typeface="Calibri Light" panose="020F0302020204030204" pitchFamily="34" charset="0"/>
                <a:ea typeface="+mn-ea"/>
                <a:cs typeface="Calibri Light" panose="020F0302020204030204" pitchFamily="34" charset="0"/>
              </a:defRPr>
            </a:lvl5pPr>
            <a:lvl6pPr marL="1603051" indent="-145732" algn="l" defTabSz="291464" rtl="0" eaLnBrk="1" latinLnBrk="0" hangingPunct="1">
              <a:spcBef>
                <a:spcPct val="20000"/>
              </a:spcBef>
              <a:buFont typeface="Arial"/>
              <a:buChar char="•"/>
              <a:defRPr sz="1275" kern="1200">
                <a:solidFill>
                  <a:schemeClr val="tx1"/>
                </a:solidFill>
                <a:latin typeface="+mn-lt"/>
                <a:ea typeface="+mn-ea"/>
                <a:cs typeface="+mn-cs"/>
              </a:defRPr>
            </a:lvl6pPr>
            <a:lvl7pPr marL="1894515" indent="-145732" algn="l" defTabSz="291464" rtl="0" eaLnBrk="1" latinLnBrk="0" hangingPunct="1">
              <a:spcBef>
                <a:spcPct val="20000"/>
              </a:spcBef>
              <a:buFont typeface="Arial"/>
              <a:buChar char="•"/>
              <a:defRPr sz="1275" kern="1200">
                <a:solidFill>
                  <a:schemeClr val="tx1"/>
                </a:solidFill>
                <a:latin typeface="+mn-lt"/>
                <a:ea typeface="+mn-ea"/>
                <a:cs typeface="+mn-cs"/>
              </a:defRPr>
            </a:lvl7pPr>
            <a:lvl8pPr marL="2185979" indent="-145732" algn="l" defTabSz="291464" rtl="0" eaLnBrk="1" latinLnBrk="0" hangingPunct="1">
              <a:spcBef>
                <a:spcPct val="20000"/>
              </a:spcBef>
              <a:buFont typeface="Arial"/>
              <a:buChar char="•"/>
              <a:defRPr sz="1275" kern="1200">
                <a:solidFill>
                  <a:schemeClr val="tx1"/>
                </a:solidFill>
                <a:latin typeface="+mn-lt"/>
                <a:ea typeface="+mn-ea"/>
                <a:cs typeface="+mn-cs"/>
              </a:defRPr>
            </a:lvl8pPr>
            <a:lvl9pPr marL="2477443" indent="-145732" algn="l" defTabSz="291464" rtl="0" eaLnBrk="1" latinLnBrk="0" hangingPunct="1">
              <a:spcBef>
                <a:spcPct val="20000"/>
              </a:spcBef>
              <a:buFont typeface="Arial"/>
              <a:buChar char="•"/>
              <a:defRPr sz="1275" kern="1200">
                <a:solidFill>
                  <a:schemeClr val="tx1"/>
                </a:solidFill>
                <a:latin typeface="+mn-lt"/>
                <a:ea typeface="+mn-ea"/>
                <a:cs typeface="+mn-cs"/>
              </a:defRPr>
            </a:lvl9pPr>
          </a:lstStyle>
          <a:p>
            <a:pPr>
              <a:lnSpc>
                <a:spcPct val="115000"/>
              </a:lnSpc>
              <a:spcAft>
                <a:spcPts val="800"/>
              </a:spcAft>
            </a:pPr>
            <a:r>
              <a:rPr lang="fr-CA" dirty="0"/>
              <a:t>En conclusion</a:t>
            </a:r>
          </a:p>
        </p:txBody>
      </p:sp>
      <p:sp>
        <p:nvSpPr>
          <p:cNvPr id="19" name="TextBox 18">
            <a:extLst>
              <a:ext uri="{FF2B5EF4-FFF2-40B4-BE49-F238E27FC236}">
                <a16:creationId xmlns:a16="http://schemas.microsoft.com/office/drawing/2014/main" id="{CF21B529-A527-4D7F-4B4F-5F168706451C}"/>
              </a:ext>
            </a:extLst>
          </p:cNvPr>
          <p:cNvSpPr txBox="1"/>
          <p:nvPr/>
        </p:nvSpPr>
        <p:spPr>
          <a:xfrm>
            <a:off x="315035" y="6444768"/>
            <a:ext cx="7111485" cy="506549"/>
          </a:xfrm>
          <a:prstGeom prst="rect">
            <a:avLst/>
          </a:prstGeom>
          <a:noFill/>
        </p:spPr>
        <p:txBody>
          <a:bodyPr wrap="square">
            <a:spAutoFit/>
          </a:bodyPr>
          <a:lstStyle/>
          <a:p>
            <a:pPr>
              <a:lnSpc>
                <a:spcPct val="115000"/>
              </a:lnSpc>
              <a:spcAft>
                <a:spcPts val="800"/>
              </a:spcAft>
            </a:pPr>
            <a:r>
              <a:rPr lang="fr-CA" sz="1200" i="1" dirty="0">
                <a:effectLst/>
                <a:latin typeface="Calibri Light" panose="020F0302020204030204" pitchFamily="34" charset="0"/>
                <a:ea typeface="Aptos" panose="020B0004020202020204" pitchFamily="34" charset="0"/>
                <a:cs typeface="Calibri Light" panose="020F0302020204030204" pitchFamily="34" charset="0"/>
              </a:rPr>
              <a:t>Hugessen Consulting possède une expérience approfondie dans l’accompagnement des entreprises minières qui naviguent dans le cycle complet des matières premières. Pour en savoir plus, veuillez contacter Camille Jovanovic (</a:t>
            </a:r>
            <a:r>
              <a:rPr lang="fr-CA" sz="1200" i="1" u="sng" dirty="0">
                <a:solidFill>
                  <a:srgbClr val="467886"/>
                </a:solidFill>
                <a:effectLst/>
                <a:latin typeface="Calibri Light" panose="020F0302020204030204" pitchFamily="34" charset="0"/>
                <a:ea typeface="Aptos" panose="020B0004020202020204" pitchFamily="34" charset="0"/>
                <a:cs typeface="Calibri Light" panose="020F0302020204030204" pitchFamily="34" charset="0"/>
                <a:hlinkClick r:id="rId4"/>
              </a:rPr>
              <a:t>cjovanovic@hugessen.com</a:t>
            </a:r>
            <a:r>
              <a:rPr lang="fr-CA" sz="1200" i="1" dirty="0">
                <a:effectLst/>
                <a:latin typeface="Calibri Light" panose="020F0302020204030204" pitchFamily="34" charset="0"/>
                <a:ea typeface="Aptos" panose="020B0004020202020204" pitchFamily="34" charset="0"/>
                <a:cs typeface="Calibri Light" panose="020F0302020204030204" pitchFamily="34" charset="0"/>
              </a:rPr>
              <a:t>). </a:t>
            </a:r>
          </a:p>
        </p:txBody>
      </p:sp>
    </p:spTree>
    <p:extLst>
      <p:ext uri="{BB962C8B-B14F-4D97-AF65-F5344CB8AC3E}">
        <p14:creationId xmlns:p14="http://schemas.microsoft.com/office/powerpoint/2010/main" val="1315930197"/>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Hugessen Presentation Template">
  <a:themeElements>
    <a:clrScheme name="Custom 35">
      <a:dk1>
        <a:srgbClr val="5F6269"/>
      </a:dk1>
      <a:lt1>
        <a:sysClr val="window" lastClr="FFFFFF"/>
      </a:lt1>
      <a:dk2>
        <a:srgbClr val="002957"/>
      </a:dk2>
      <a:lt2>
        <a:srgbClr val="F0531E"/>
      </a:lt2>
      <a:accent1>
        <a:srgbClr val="DFE1DF"/>
      </a:accent1>
      <a:accent2>
        <a:srgbClr val="C7C9C8"/>
      </a:accent2>
      <a:accent3>
        <a:srgbClr val="EA3C18"/>
      </a:accent3>
      <a:accent4>
        <a:srgbClr val="011D45"/>
      </a:accent4>
      <a:accent5>
        <a:srgbClr val="464B54"/>
      </a:accent5>
      <a:accent6>
        <a:srgbClr val="32363D"/>
      </a:accent6>
      <a:hlink>
        <a:srgbClr val="F16824"/>
      </a:hlink>
      <a:folHlink>
        <a:srgbClr val="F1682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1"/>
        </a:solidFill>
        <a:ln>
          <a:no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err="1" smtClean="0">
            <a:latin typeface="Calibri Light" panose="020F0302020204030204" pitchFamily="34" charset="0"/>
          </a:defRPr>
        </a:defPPr>
      </a:lstStyle>
      <a:style>
        <a:lnRef idx="1">
          <a:schemeClr val="accent1"/>
        </a:lnRef>
        <a:fillRef idx="3">
          <a:schemeClr val="accent1"/>
        </a:fillRef>
        <a:effectRef idx="2">
          <a:schemeClr val="accent1"/>
        </a:effectRef>
        <a:fontRef idx="minor">
          <a:schemeClr val="lt1"/>
        </a:fontRef>
      </a:style>
    </a:spDef>
    <a:lnDef>
      <a:spPr>
        <a:ln w="12700">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noAutofit/>
      </a:bodyPr>
      <a:lstStyle>
        <a:defPPr algn="l">
          <a:defRPr sz="1400" dirty="0" err="1" smtClean="0">
            <a:latin typeface="Calibri Light" panose="020F0302020204030204" pitchFamily="34" charset="0"/>
          </a:defRPr>
        </a:defPPr>
      </a:lstStyle>
    </a:txDef>
  </a:objectDefaults>
  <a:extraClrSchemeLst/>
  <a:extLst>
    <a:ext uri="{05A4C25C-085E-4340-85A3-A5531E510DB2}">
      <thm15:themeFamily xmlns:thm15="http://schemas.microsoft.com/office/thememl/2012/main" name="Hugessen (16x9) - Timesaver Template" id="{86FC9FCF-B6D6-45CC-8F48-468FE8CECAEF}" vid="{45C4764B-72D4-4136-934B-65C50F3700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b5e87c47-7fe7-4f6b-ab63-d0c6991deb52">
      <UserInfo>
        <DisplayName>Amy Standing</DisplayName>
        <AccountId>16</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89BD72C20AF0B4B85CA8A1975E58168" ma:contentTypeVersion="4" ma:contentTypeDescription="Create a new document." ma:contentTypeScope="" ma:versionID="d908a4fe41c7a9e6a5848fbeb6ca121e">
  <xsd:schema xmlns:xsd="http://www.w3.org/2001/XMLSchema" xmlns:xs="http://www.w3.org/2001/XMLSchema" xmlns:p="http://schemas.microsoft.com/office/2006/metadata/properties" xmlns:ns2="b5e87c47-7fe7-4f6b-ab63-d0c6991deb52" xmlns:ns3="734f8a0f-86fe-4284-9b5c-3c82a303648c" targetNamespace="http://schemas.microsoft.com/office/2006/metadata/properties" ma:root="true" ma:fieldsID="b7338539fb8845b69cefba8c75e34e1d" ns2:_="" ns3:_="">
    <xsd:import namespace="b5e87c47-7fe7-4f6b-ab63-d0c6991deb52"/>
    <xsd:import namespace="734f8a0f-86fe-4284-9b5c-3c82a303648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5e87c47-7fe7-4f6b-ab63-d0c6991deb5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34f8a0f-86fe-4284-9b5c-3c82a303648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CC6D87D-F9C5-4C37-A037-1E8C66178A7E}">
  <ds:schemaRefs>
    <ds:schemaRef ds:uri="http://purl.org/dc/elements/1.1/"/>
    <ds:schemaRef ds:uri="http://purl.org/dc/terms/"/>
    <ds:schemaRef ds:uri="http://schemas.microsoft.com/office/infopath/2007/PartnerControls"/>
    <ds:schemaRef ds:uri="http://schemas.microsoft.com/office/2006/metadata/properties"/>
    <ds:schemaRef ds:uri="b5e87c47-7fe7-4f6b-ab63-d0c6991deb52"/>
    <ds:schemaRef ds:uri="http://schemas.microsoft.com/office/2006/documentManagement/types"/>
    <ds:schemaRef ds:uri="734f8a0f-86fe-4284-9b5c-3c82a303648c"/>
    <ds:schemaRef ds:uri="http://www.w3.org/XML/1998/namespace"/>
    <ds:schemaRef ds:uri="http://schemas.openxmlformats.org/package/2006/metadata/core-properties"/>
    <ds:schemaRef ds:uri="http://purl.org/dc/dcmitype/"/>
  </ds:schemaRefs>
</ds:datastoreItem>
</file>

<file path=customXml/itemProps2.xml><?xml version="1.0" encoding="utf-8"?>
<ds:datastoreItem xmlns:ds="http://schemas.openxmlformats.org/officeDocument/2006/customXml" ds:itemID="{CF3E6260-CB53-4DA6-AFD0-629D7CC49472}">
  <ds:schemaRefs>
    <ds:schemaRef ds:uri="http://schemas.microsoft.com/sharepoint/v3/contenttype/forms"/>
  </ds:schemaRefs>
</ds:datastoreItem>
</file>

<file path=customXml/itemProps3.xml><?xml version="1.0" encoding="utf-8"?>
<ds:datastoreItem xmlns:ds="http://schemas.openxmlformats.org/officeDocument/2006/customXml" ds:itemID="{EEB03AAE-6502-4645-B55A-7F7378EF425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5e87c47-7fe7-4f6b-ab63-d0c6991deb52"/>
    <ds:schemaRef ds:uri="734f8a0f-86fe-4284-9b5c-3c82a303648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Hugessen (16x9) - Timesaver Template</Template>
  <TotalTime>10380</TotalTime>
  <Words>1067</Words>
  <Application>Microsoft Office PowerPoint</Application>
  <PresentationFormat>Custom</PresentationFormat>
  <Paragraphs>32</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Aptos</vt:lpstr>
      <vt:lpstr>Arial</vt:lpstr>
      <vt:lpstr>Calibri</vt:lpstr>
      <vt:lpstr>Calibri Light</vt:lpstr>
      <vt:lpstr>Wingdings</vt:lpstr>
      <vt:lpstr>Hugessen Presentation Template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Emily Parsons</dc:creator>
  <cp:lastModifiedBy>Kathy Montenegro</cp:lastModifiedBy>
  <cp:revision>36</cp:revision>
  <cp:lastPrinted>2025-05-08T15:52:22Z</cp:lastPrinted>
  <dcterms:created xsi:type="dcterms:W3CDTF">2022-08-19T17:01:08Z</dcterms:created>
  <dcterms:modified xsi:type="dcterms:W3CDTF">2025-06-27T18:25:25Z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0x010100789BD72C20AF0B4B85CA8A1975E58168</vt:lpwstr>
  </property>
</Properties>
</file>