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omments/modernComment_AF7_F36B37BB.xml" ContentType="application/vnd.ms-powerpoint.comment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handoutMasterIdLst>
    <p:handoutMasterId r:id="rId5"/>
  </p:handoutMasterIdLst>
  <p:sldIdLst>
    <p:sldId id="2807" r:id="rId2"/>
    <p:sldId id="2808" r:id="rId3"/>
  </p:sldIdLst>
  <p:sldSz cx="7772400" cy="10058400"/>
  <p:notesSz cx="6797675" cy="9926638"/>
  <p:custDataLst>
    <p:tags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9AB052E-D6CF-4E7C-9F2B-2AB486F1F775}">
          <p14:sldIdLst>
            <p14:sldId id="2807"/>
            <p14:sldId id="2808"/>
          </p14:sldIdLst>
        </p14:section>
      </p14:sectionLst>
    </p:ex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89D812-3D85-BDCF-35CB-E192740AAFCB}" name="Miles Fazzalari" initials="MF" userId="S::mfazzalari@hugessen.com::c0ada30f-102a-45a5-8003-5a7038184bb7" providerId="AD"/>
  <p188:author id="{7D53C323-3651-FA1D-8FD9-B8743C517E47}" name="Amulay Chadha" initials="AC" userId="S::achadha@hugessen.com::e6d39fc1-7c2b-48a2-acb8-dd4ffc7a96e2" providerId="AD"/>
  <p188:author id="{BA71232E-59B0-9010-6DA0-1EA3264B20EE}" name="Michelle Tan" initials="MT" userId="S::mtan@hugessen.com::bd4449b0-9365-4860-88c5-acfbf6588724" providerId="AD"/>
  <p188:author id="{9769302F-DDBA-451C-5AE8-6F72D2DA912E}" name="John Skinner" initials="JS" userId="S::jskinner@hugessen.com::460debd2-18d2-4f74-8e01-ed780ff8e50c" providerId="AD"/>
  <p188:author id="{50635CC4-0A4C-6756-5705-04A8BB6B1CE7}" name="Hosseyn Al-Moussawi-Wasserman" initials="HA" userId="S::hal-moussawi-wasserman@hugessen.com::b6dc9190-24ff-4a98-900a-986e255a1030" providerId="AD"/>
  <p188:author id="{741735CD-E46C-22DD-95D2-74C3359D8132}" name="Ariane Gauthier" initials="AG" userId="c7a14a10e4015e3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F6269"/>
    <a:srgbClr val="BE390D"/>
    <a:srgbClr val="C6D9F1"/>
    <a:srgbClr val="F9BAA5"/>
    <a:srgbClr val="990033"/>
    <a:srgbClr val="E7511B"/>
    <a:srgbClr val="32363D"/>
    <a:srgbClr val="373737"/>
    <a:srgbClr val="F053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snapToObjects="1">
      <p:cViewPr>
        <p:scale>
          <a:sx n="142" d="100"/>
          <a:sy n="142" d="100"/>
        </p:scale>
        <p:origin x="450" y="-4134"/>
      </p:cViewPr>
      <p:guideLst>
        <p:guide orient="horz" pos="3168"/>
        <p:guide pos="244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11" Type="http://schemas.microsoft.com/office/2018/10/relationships/authors" Targe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omments/modernComment_AF7_F36B37BB.xml><?xml version="1.0" encoding="utf-8"?>
<p188:cmLst xmlns:a="http://schemas.openxmlformats.org/drawingml/2006/main" xmlns:r="http://schemas.openxmlformats.org/officeDocument/2006/relationships" xmlns:p188="http://schemas.microsoft.com/office/powerpoint/2018/8/main">
  <p188:cm id="{7D79399C-BB2D-44CC-90FD-FB81894F3BD0}" authorId="{741735CD-E46C-22DD-95D2-74C3359D8132}" created="2024-03-26T13:43:44.637">
    <ac:txMkLst xmlns:ac="http://schemas.microsoft.com/office/drawing/2013/main/command">
      <pc:docMk xmlns:pc="http://schemas.microsoft.com/office/powerpoint/2013/main/command"/>
      <pc:sldMk xmlns:pc="http://schemas.microsoft.com/office/powerpoint/2013/main/command" cId="4083890107" sldId="2807"/>
      <ac:spMk id="19" creationId="{B8FD35B8-2C37-3B10-4A08-80848FDE043D}"/>
      <ac:txMk cp="297" len="42">
        <ac:context len="500" hash="128033646"/>
      </ac:txMk>
    </ac:txMkLst>
    <p188:pos x="6694958" y="557490"/>
    <p188:replyLst>
      <p188:reply id="{B84AEB4D-BB87-4E1E-A763-11229590B75B}" authorId="{50635CC4-0A4C-6756-5705-04A8BB6B1CE7}" created="2024-04-24T18:52:40.198">
        <p188:txBody>
          <a:bodyPr/>
          <a:lstStyle/>
          <a:p>
            <a:r>
              <a:rPr lang="en-CA"/>
              <a:t>22 - Décalage entre rémunération et rendement
20 - Pratiques de rémunération problématiques
5- Manque de sensibilisation et d'engagement des actionnaires
14 - Insuffisance de divulgation / transparence
16 - Gouvernance / clauses de licenciement
15 - Problèmes liés au calibrage des incitatifs
14 - Capitaux propres non liés au rendement</a:t>
            </a:r>
          </a:p>
        </p188:txBody>
      </p188:reply>
    </p188:replyLst>
    <p188:txBody>
      <a:bodyPr/>
      <a:lstStyle/>
      <a:p>
        <a:r>
          <a:rPr lang="fr-CA"/>
          <a:t>22 - Mauvais alignement entre rémunération et rendement
20 - Pratiques de rémunération problématiques
5 - Actionnaires insuffisamment informés
14 - Divulgation/Transparence insuffisante
16 - Gouvernance/Dispositions de résiliation
15 - Problèmes liés à la calibration des incitatifs
14 - Capitaux propres non basés sur le rendement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US" dirty="0"/>
          </a:p>
        </p:txBody>
      </p:sp>
      <p:sp>
        <p:nvSpPr>
          <p:cNvPr id="3" name="Date Placeholder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676150E1-AADB-AA4C-A98B-219CBE0892B1}" type="datetimeFigureOut">
              <a:rPr lang="en-US" smtClean="0"/>
              <a:t>5/6/2024</a:t>
            </a:fld>
            <a:endParaRPr lang="en-US"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B2B5F955-6C47-2E47-9A7F-F713D6583E89}" type="slidenum">
              <a:rPr lang="en-US" smtClean="0"/>
              <a:t>‹#›</a:t>
            </a:fld>
            <a:endParaRPr lang="en-US" dirty="0"/>
          </a:p>
        </p:txBody>
      </p:sp>
    </p:spTree>
    <p:extLst>
      <p:ext uri="{BB962C8B-B14F-4D97-AF65-F5344CB8AC3E}">
        <p14:creationId xmlns:p14="http://schemas.microsoft.com/office/powerpoint/2010/main" val="12237888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US" dirty="0"/>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F75DAC9D-DE68-DE4B-BB36-31725818D0A5}" type="datetimeFigureOut">
              <a:rPr lang="en-US" smtClean="0"/>
              <a:t>5/6/2024</a:t>
            </a:fld>
            <a:endParaRPr lang="en-US" dirty="0"/>
          </a:p>
        </p:txBody>
      </p:sp>
      <p:sp>
        <p:nvSpPr>
          <p:cNvPr id="4" name="Slide Image Placeholder 3"/>
          <p:cNvSpPr>
            <a:spLocks noGrp="1" noRot="1" noChangeAspect="1"/>
          </p:cNvSpPr>
          <p:nvPr>
            <p:ph type="sldImg" idx="2"/>
          </p:nvPr>
        </p:nvSpPr>
        <p:spPr>
          <a:xfrm>
            <a:off x="1960563" y="744538"/>
            <a:ext cx="2876550" cy="3722687"/>
          </a:xfrm>
          <a:prstGeom prst="rect">
            <a:avLst/>
          </a:prstGeom>
          <a:noFill/>
          <a:ln w="12700">
            <a:solidFill>
              <a:prstClr val="black"/>
            </a:solidFill>
          </a:ln>
        </p:spPr>
        <p:txBody>
          <a:bodyPr vert="horz" lIns="95562" tIns="47781" rIns="95562" bIns="47781"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C96F0D5A-4E6B-1642-945E-FC05A4914C15}" type="slidenum">
              <a:rPr lang="en-US" smtClean="0"/>
              <a:t>‹#›</a:t>
            </a:fld>
            <a:endParaRPr lang="en-US" dirty="0"/>
          </a:p>
        </p:txBody>
      </p:sp>
    </p:spTree>
    <p:extLst>
      <p:ext uri="{BB962C8B-B14F-4D97-AF65-F5344CB8AC3E}">
        <p14:creationId xmlns:p14="http://schemas.microsoft.com/office/powerpoint/2010/main" val="204792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icture Content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33D006A-A182-1E74-FA99-935F9ECEBD43}"/>
              </a:ext>
            </a:extLst>
          </p:cNvPr>
          <p:cNvCxnSpPr>
            <a:cxnSpLocks/>
          </p:cNvCxnSpPr>
          <p:nvPr userDrawn="1"/>
        </p:nvCxnSpPr>
        <p:spPr>
          <a:xfrm>
            <a:off x="345881" y="9624706"/>
            <a:ext cx="7080639" cy="0"/>
          </a:xfrm>
          <a:prstGeom prst="line">
            <a:avLst/>
          </a:prstGeom>
          <a:ln w="6350">
            <a:solidFill>
              <a:schemeClr val="bg2"/>
            </a:solidFill>
          </a:ln>
        </p:spPr>
        <p:style>
          <a:lnRef idx="1">
            <a:schemeClr val="accent3"/>
          </a:lnRef>
          <a:fillRef idx="0">
            <a:schemeClr val="accent3"/>
          </a:fillRef>
          <a:effectRef idx="0">
            <a:schemeClr val="accent3"/>
          </a:effectRef>
          <a:fontRef idx="minor">
            <a:schemeClr val="tx1"/>
          </a:fontRef>
        </p:style>
      </p:cxnSp>
      <p:sp>
        <p:nvSpPr>
          <p:cNvPr id="6" name="Content Placeholder 7">
            <a:extLst>
              <a:ext uri="{FF2B5EF4-FFF2-40B4-BE49-F238E27FC236}">
                <a16:creationId xmlns:a16="http://schemas.microsoft.com/office/drawing/2014/main" id="{A7487FBA-7FD1-28E1-30F7-E4DAD6775B70}"/>
              </a:ext>
            </a:extLst>
          </p:cNvPr>
          <p:cNvSpPr>
            <a:spLocks noGrp="1"/>
          </p:cNvSpPr>
          <p:nvPr>
            <p:ph sz="quarter" idx="12"/>
          </p:nvPr>
        </p:nvSpPr>
        <p:spPr>
          <a:xfrm>
            <a:off x="345880" y="3736603"/>
            <a:ext cx="7080639" cy="1693210"/>
          </a:xfrm>
          <a:prstGeom prst="rect">
            <a:avLst/>
          </a:prstGeom>
        </p:spPr>
        <p:txBody>
          <a:bodyPr vert="horz" lIns="91440" tIns="45720" rIns="91440" bIns="45720" rtlCol="0">
            <a:noAutofit/>
          </a:bodyPr>
          <a:lstStyle>
            <a:lvl1pPr marL="218597" indent="-218597">
              <a:buFont typeface="Arial" panose="020B0604020202020204" pitchFamily="34" charset="0"/>
              <a:buChar char="•"/>
              <a:defRPr lang="en-US" sz="1100" b="0" i="0" dirty="0"/>
            </a:lvl1pPr>
          </a:lstStyle>
          <a:p>
            <a:pPr lvl="0"/>
            <a:r>
              <a:rPr lang="en-US" dirty="0"/>
              <a:t>Click to edit Master text styles</a:t>
            </a:r>
          </a:p>
        </p:txBody>
      </p:sp>
      <p:sp>
        <p:nvSpPr>
          <p:cNvPr id="18" name="Picture Placeholder 3">
            <a:extLst>
              <a:ext uri="{FF2B5EF4-FFF2-40B4-BE49-F238E27FC236}">
                <a16:creationId xmlns:a16="http://schemas.microsoft.com/office/drawing/2014/main" id="{E18B83E7-FB37-0D5B-EF00-5A80F2D18C3D}"/>
              </a:ext>
            </a:extLst>
          </p:cNvPr>
          <p:cNvSpPr>
            <a:spLocks noGrp="1"/>
          </p:cNvSpPr>
          <p:nvPr>
            <p:ph type="pic" sz="quarter" idx="20" hasCustomPrompt="1"/>
          </p:nvPr>
        </p:nvSpPr>
        <p:spPr>
          <a:xfrm>
            <a:off x="0" y="4"/>
            <a:ext cx="7772400" cy="1562096"/>
          </a:xfrm>
          <a:prstGeom prst="rect">
            <a:avLst/>
          </a:prstGeom>
          <a:solidFill>
            <a:srgbClr val="DFE1DF"/>
          </a:solidFill>
        </p:spPr>
        <p:txBody>
          <a:bodyPr/>
          <a:lstStyle>
            <a:lvl1pPr marL="0" indent="0">
              <a:buNone/>
              <a:defRPr baseline="0">
                <a:latin typeface="Calibri Light" panose="020F0302020204030204" pitchFamily="34" charset="0"/>
              </a:defRPr>
            </a:lvl1pPr>
          </a:lstStyle>
          <a:p>
            <a:r>
              <a:rPr lang="en-US" dirty="0"/>
              <a:t>Insert Theme Image Here</a:t>
            </a:r>
          </a:p>
        </p:txBody>
      </p:sp>
      <p:sp>
        <p:nvSpPr>
          <p:cNvPr id="20" name="Text Placeholder 12">
            <a:extLst>
              <a:ext uri="{FF2B5EF4-FFF2-40B4-BE49-F238E27FC236}">
                <a16:creationId xmlns:a16="http://schemas.microsoft.com/office/drawing/2014/main" id="{C3097F62-D518-BBF8-33F5-881A2A762CEA}"/>
              </a:ext>
            </a:extLst>
          </p:cNvPr>
          <p:cNvSpPr>
            <a:spLocks noGrp="1"/>
          </p:cNvSpPr>
          <p:nvPr>
            <p:ph type="body" sz="quarter" idx="21" hasCustomPrompt="1"/>
          </p:nvPr>
        </p:nvSpPr>
        <p:spPr>
          <a:xfrm>
            <a:off x="1" y="313727"/>
            <a:ext cx="5903102" cy="934650"/>
          </a:xfrm>
          <a:prstGeom prst="rect">
            <a:avLst/>
          </a:prstGeom>
          <a:solidFill>
            <a:schemeClr val="accent6">
              <a:lumMod val="50000"/>
              <a:alpha val="90000"/>
            </a:schemeClr>
          </a:solidFill>
        </p:spPr>
        <p:txBody>
          <a:bodyPr anchor="b">
            <a:noAutofit/>
          </a:bodyPr>
          <a:lstStyle>
            <a:lvl1pPr marL="0" indent="0">
              <a:lnSpc>
                <a:spcPct val="100000"/>
              </a:lnSpc>
              <a:buNone/>
              <a:defRPr sz="638" b="0" cap="all" baseline="0">
                <a:solidFill>
                  <a:schemeClr val="bg1"/>
                </a:solidFill>
                <a:latin typeface="Calibri Light" panose="020F0302020204030204" pitchFamily="34" charset="0"/>
              </a:defRPr>
            </a:lvl1pPr>
          </a:lstStyle>
          <a:p>
            <a:pPr lvl="0"/>
            <a:r>
              <a:rPr lang="en-US" dirty="0"/>
              <a:t> </a:t>
            </a:r>
          </a:p>
        </p:txBody>
      </p:sp>
      <p:sp>
        <p:nvSpPr>
          <p:cNvPr id="21" name="Text Placeholder 12">
            <a:extLst>
              <a:ext uri="{FF2B5EF4-FFF2-40B4-BE49-F238E27FC236}">
                <a16:creationId xmlns:a16="http://schemas.microsoft.com/office/drawing/2014/main" id="{772F6117-DF08-A7AB-8779-0EB47A042B4E}"/>
              </a:ext>
            </a:extLst>
          </p:cNvPr>
          <p:cNvSpPr>
            <a:spLocks noGrp="1"/>
          </p:cNvSpPr>
          <p:nvPr>
            <p:ph type="body" sz="quarter" idx="10" hasCustomPrompt="1"/>
          </p:nvPr>
        </p:nvSpPr>
        <p:spPr>
          <a:xfrm>
            <a:off x="345921" y="466727"/>
            <a:ext cx="5378604" cy="628650"/>
          </a:xfrm>
          <a:prstGeom prst="rect">
            <a:avLst/>
          </a:prstGeom>
        </p:spPr>
        <p:txBody>
          <a:bodyPr anchor="ctr">
            <a:noAutofit/>
          </a:bodyPr>
          <a:lstStyle>
            <a:lvl1pPr marL="0" indent="0">
              <a:lnSpc>
                <a:spcPct val="100000"/>
              </a:lnSpc>
              <a:buNone/>
              <a:defRPr sz="2040" b="0" cap="all" baseline="0">
                <a:solidFill>
                  <a:schemeClr val="bg1"/>
                </a:solidFill>
                <a:latin typeface="Calibri Light" panose="020F0302020204030204" pitchFamily="34" charset="0"/>
              </a:defRPr>
            </a:lvl1pPr>
          </a:lstStyle>
          <a:p>
            <a:pPr lvl="0"/>
            <a:r>
              <a:rPr lang="en-US" dirty="0"/>
              <a:t>Click to add title</a:t>
            </a:r>
          </a:p>
        </p:txBody>
      </p:sp>
      <p:sp>
        <p:nvSpPr>
          <p:cNvPr id="27" name="Content Placeholder 7">
            <a:extLst>
              <a:ext uri="{FF2B5EF4-FFF2-40B4-BE49-F238E27FC236}">
                <a16:creationId xmlns:a16="http://schemas.microsoft.com/office/drawing/2014/main" id="{A9EBA90B-1565-266B-51F5-E2D2F78EC250}"/>
              </a:ext>
            </a:extLst>
          </p:cNvPr>
          <p:cNvSpPr>
            <a:spLocks noGrp="1"/>
          </p:cNvSpPr>
          <p:nvPr>
            <p:ph sz="quarter" idx="22"/>
          </p:nvPr>
        </p:nvSpPr>
        <p:spPr>
          <a:xfrm>
            <a:off x="345921" y="2010972"/>
            <a:ext cx="7080639" cy="1198954"/>
          </a:xfrm>
          <a:prstGeom prst="rect">
            <a:avLst/>
          </a:prstGeom>
        </p:spPr>
        <p:txBody>
          <a:bodyPr vert="horz" lIns="91440" tIns="45720" rIns="91440" bIns="45720" rtlCol="0">
            <a:noAutofit/>
          </a:bodyPr>
          <a:lstStyle>
            <a:lvl1pPr marL="218597" indent="-218597">
              <a:buFont typeface="Arial" panose="020B0604020202020204" pitchFamily="34" charset="0"/>
              <a:buChar char="•"/>
              <a:defRPr lang="en-US" sz="1100" b="0" i="0" dirty="0"/>
            </a:lvl1pPr>
          </a:lstStyle>
          <a:p>
            <a:pPr lvl="0"/>
            <a:r>
              <a:rPr lang="en-US" dirty="0"/>
              <a:t>Click to edit Master text styles</a:t>
            </a:r>
          </a:p>
        </p:txBody>
      </p:sp>
      <p:sp>
        <p:nvSpPr>
          <p:cNvPr id="34" name="Content Placeholder 7">
            <a:extLst>
              <a:ext uri="{FF2B5EF4-FFF2-40B4-BE49-F238E27FC236}">
                <a16:creationId xmlns:a16="http://schemas.microsoft.com/office/drawing/2014/main" id="{C19CBBE9-D1A3-ABB0-953A-6F9B95AEA322}"/>
              </a:ext>
            </a:extLst>
          </p:cNvPr>
          <p:cNvSpPr>
            <a:spLocks noGrp="1"/>
          </p:cNvSpPr>
          <p:nvPr>
            <p:ph sz="quarter" idx="25"/>
          </p:nvPr>
        </p:nvSpPr>
        <p:spPr>
          <a:xfrm>
            <a:off x="345840" y="5818415"/>
            <a:ext cx="7080639" cy="3723847"/>
          </a:xfrm>
          <a:prstGeom prst="rect">
            <a:avLst/>
          </a:prstGeom>
        </p:spPr>
        <p:txBody>
          <a:bodyPr vert="horz" lIns="91440" tIns="45720" rIns="91440" bIns="45720" rtlCol="0">
            <a:noAutofit/>
          </a:bodyPr>
          <a:lstStyle>
            <a:lvl1pPr marL="218597" indent="-218597">
              <a:buFont typeface="Arial" panose="020B0604020202020204" pitchFamily="34" charset="0"/>
              <a:buChar char="•"/>
              <a:defRPr lang="en-US" sz="1100" b="0" i="0" dirty="0"/>
            </a:lvl1pPr>
          </a:lstStyle>
          <a:p>
            <a:pPr lvl="0"/>
            <a:r>
              <a:rPr lang="en-US" dirty="0"/>
              <a:t>Click to edit Master text styles</a:t>
            </a:r>
          </a:p>
        </p:txBody>
      </p:sp>
      <p:sp>
        <p:nvSpPr>
          <p:cNvPr id="35" name="Content Placeholder 7">
            <a:extLst>
              <a:ext uri="{FF2B5EF4-FFF2-40B4-BE49-F238E27FC236}">
                <a16:creationId xmlns:a16="http://schemas.microsoft.com/office/drawing/2014/main" id="{143633BF-7C27-E296-9ECF-03D3022C7C94}"/>
              </a:ext>
            </a:extLst>
          </p:cNvPr>
          <p:cNvSpPr>
            <a:spLocks noGrp="1"/>
          </p:cNvSpPr>
          <p:nvPr>
            <p:ph sz="quarter" idx="26"/>
          </p:nvPr>
        </p:nvSpPr>
        <p:spPr>
          <a:xfrm>
            <a:off x="345800" y="5489511"/>
            <a:ext cx="7080639" cy="263420"/>
          </a:xfrm>
          <a:prstGeom prst="rect">
            <a:avLst/>
          </a:prstGeom>
        </p:spPr>
        <p:txBody>
          <a:bodyPr vert="horz" lIns="91440" tIns="45720" rIns="91440" bIns="45720" rtlCol="0" anchor="t">
            <a:noAutofit/>
          </a:bodyPr>
          <a:lstStyle>
            <a:lvl1pPr marL="0" indent="0">
              <a:buFont typeface="Arial" panose="020B0604020202020204" pitchFamily="34" charset="0"/>
              <a:buNone/>
              <a:defRPr lang="en-US" sz="1600" b="0" i="0" dirty="0">
                <a:solidFill>
                  <a:schemeClr val="bg2"/>
                </a:solidFill>
              </a:defRPr>
            </a:lvl1pPr>
          </a:lstStyle>
          <a:p>
            <a:pPr lvl="0"/>
            <a:r>
              <a:rPr lang="en-US" dirty="0"/>
              <a:t>Click to edit Master text styles</a:t>
            </a:r>
          </a:p>
        </p:txBody>
      </p:sp>
      <p:sp>
        <p:nvSpPr>
          <p:cNvPr id="39" name="Text Placeholder 38">
            <a:extLst>
              <a:ext uri="{FF2B5EF4-FFF2-40B4-BE49-F238E27FC236}">
                <a16:creationId xmlns:a16="http://schemas.microsoft.com/office/drawing/2014/main" id="{591B965D-74BB-8073-DD67-DDDF0E35922C}"/>
              </a:ext>
            </a:extLst>
          </p:cNvPr>
          <p:cNvSpPr>
            <a:spLocks noGrp="1"/>
          </p:cNvSpPr>
          <p:nvPr>
            <p:ph type="body" sz="quarter" idx="27"/>
          </p:nvPr>
        </p:nvSpPr>
        <p:spPr>
          <a:xfrm>
            <a:off x="346075" y="1636923"/>
            <a:ext cx="7080250" cy="272450"/>
          </a:xfrm>
        </p:spPr>
        <p:txBody>
          <a:bodyPr/>
          <a:lstStyle>
            <a:lvl1pPr marL="0" indent="0">
              <a:buNone/>
              <a:defRPr sz="1200">
                <a:solidFill>
                  <a:schemeClr val="bg2"/>
                </a:solidFill>
              </a:defRPr>
            </a:lvl1pPr>
            <a:lvl2pPr marL="291464" indent="0">
              <a:buNone/>
              <a:defRPr/>
            </a:lvl2pPr>
          </a:lstStyle>
          <a:p>
            <a:pPr lvl="0"/>
            <a:r>
              <a:rPr lang="en-US" dirty="0"/>
              <a:t>Click to edit Master text styles</a:t>
            </a:r>
          </a:p>
        </p:txBody>
      </p:sp>
      <p:sp>
        <p:nvSpPr>
          <p:cNvPr id="41" name="Content Placeholder 7">
            <a:extLst>
              <a:ext uri="{FF2B5EF4-FFF2-40B4-BE49-F238E27FC236}">
                <a16:creationId xmlns:a16="http://schemas.microsoft.com/office/drawing/2014/main" id="{39642733-053A-7486-7E62-7551B08C0529}"/>
              </a:ext>
            </a:extLst>
          </p:cNvPr>
          <p:cNvSpPr>
            <a:spLocks noGrp="1"/>
          </p:cNvSpPr>
          <p:nvPr>
            <p:ph sz="quarter" idx="28"/>
          </p:nvPr>
        </p:nvSpPr>
        <p:spPr>
          <a:xfrm>
            <a:off x="346075" y="3366277"/>
            <a:ext cx="7080639" cy="263420"/>
          </a:xfrm>
          <a:prstGeom prst="rect">
            <a:avLst/>
          </a:prstGeom>
        </p:spPr>
        <p:txBody>
          <a:bodyPr vert="horz" lIns="91440" tIns="45720" rIns="91440" bIns="45720" rtlCol="0" anchor="t">
            <a:noAutofit/>
          </a:bodyPr>
          <a:lstStyle>
            <a:lvl1pPr marL="0" indent="0">
              <a:buFont typeface="Arial" panose="020B0604020202020204" pitchFamily="34" charset="0"/>
              <a:buNone/>
              <a:defRPr lang="en-US" sz="1600" b="0" i="0" dirty="0">
                <a:solidFill>
                  <a:schemeClr val="bg2"/>
                </a:solidFill>
              </a:defRPr>
            </a:lvl1pPr>
          </a:lstStyle>
          <a:p>
            <a:pPr lvl="0"/>
            <a:r>
              <a:rPr lang="en-US" dirty="0"/>
              <a:t>Click to edit Master text styles</a:t>
            </a:r>
          </a:p>
        </p:txBody>
      </p:sp>
      <p:pic>
        <p:nvPicPr>
          <p:cNvPr id="24" name="Picture 23" descr="Text&#10;&#10;Description automatically generated with medium confidence">
            <a:extLst>
              <a:ext uri="{FF2B5EF4-FFF2-40B4-BE49-F238E27FC236}">
                <a16:creationId xmlns:a16="http://schemas.microsoft.com/office/drawing/2014/main" id="{8F3E7304-207D-FD62-D14F-5DD84500C6CA}"/>
              </a:ext>
            </a:extLst>
          </p:cNvPr>
          <p:cNvPicPr>
            <a:picLocks noChangeAspect="1"/>
          </p:cNvPicPr>
          <p:nvPr userDrawn="1"/>
        </p:nvPicPr>
        <p:blipFill>
          <a:blip r:embed="rId2"/>
          <a:stretch>
            <a:fillRect/>
          </a:stretch>
        </p:blipFill>
        <p:spPr>
          <a:xfrm>
            <a:off x="5903102" y="313726"/>
            <a:ext cx="1869298" cy="934649"/>
          </a:xfrm>
          <a:prstGeom prst="rect">
            <a:avLst/>
          </a:prstGeom>
        </p:spPr>
      </p:pic>
      <p:sp>
        <p:nvSpPr>
          <p:cNvPr id="42" name="Slide Number Placeholder 14">
            <a:extLst>
              <a:ext uri="{FF2B5EF4-FFF2-40B4-BE49-F238E27FC236}">
                <a16:creationId xmlns:a16="http://schemas.microsoft.com/office/drawing/2014/main" id="{06EEC123-BF0B-1C8B-24EE-DD63CA530912}"/>
              </a:ext>
            </a:extLst>
          </p:cNvPr>
          <p:cNvSpPr>
            <a:spLocks noGrp="1"/>
          </p:cNvSpPr>
          <p:nvPr>
            <p:ph type="sldNum" sz="quarter" idx="14"/>
          </p:nvPr>
        </p:nvSpPr>
        <p:spPr>
          <a:xfrm>
            <a:off x="7108631" y="9707146"/>
            <a:ext cx="317889" cy="269558"/>
          </a:xfrm>
        </p:spPr>
        <p:txBody>
          <a:bodyPr lIns="0" tIns="0" rIns="0" bIns="0" anchor="ctr"/>
          <a:lstStyle>
            <a:lvl1pPr algn="r">
              <a:defRPr sz="900">
                <a:solidFill>
                  <a:srgbClr val="5F6269"/>
                </a:solidFill>
                <a:latin typeface="Calibri Light" panose="020F0302020204030204" pitchFamily="34" charset="0"/>
              </a:defRPr>
            </a:lvl1pPr>
          </a:lstStyle>
          <a:p>
            <a:fld id="{41C67625-41B9-9145-93F1-B2631F2A8104}" type="slidenum">
              <a:rPr lang="en-US" smtClean="0"/>
              <a:pPr/>
              <a:t>‹#›</a:t>
            </a:fld>
            <a:endParaRPr lang="en-US" dirty="0"/>
          </a:p>
        </p:txBody>
      </p:sp>
      <p:sp>
        <p:nvSpPr>
          <p:cNvPr id="4" name="Text Placeholder 3">
            <a:extLst>
              <a:ext uri="{FF2B5EF4-FFF2-40B4-BE49-F238E27FC236}">
                <a16:creationId xmlns:a16="http://schemas.microsoft.com/office/drawing/2014/main" id="{108CF2C3-E86A-3F03-A5CB-5DD48E31DFD0}"/>
              </a:ext>
            </a:extLst>
          </p:cNvPr>
          <p:cNvSpPr>
            <a:spLocks noGrp="1"/>
          </p:cNvSpPr>
          <p:nvPr>
            <p:ph type="body" sz="quarter" idx="29"/>
          </p:nvPr>
        </p:nvSpPr>
        <p:spPr>
          <a:xfrm>
            <a:off x="346075" y="9707146"/>
            <a:ext cx="6327775" cy="269557"/>
          </a:xfrm>
        </p:spPr>
        <p:txBody>
          <a:bodyPr anchor="ctr"/>
          <a:lstStyle>
            <a:lvl1pPr marL="0" indent="0">
              <a:buNone/>
              <a:defRPr sz="1000"/>
            </a:lvl1pPr>
          </a:lstStyle>
          <a:p>
            <a:pPr lvl="0"/>
            <a:r>
              <a:rPr lang="en-US" dirty="0"/>
              <a:t>Click to edit Master text</a:t>
            </a:r>
            <a:endParaRPr lang="en-CA" dirty="0"/>
          </a:p>
        </p:txBody>
      </p:sp>
    </p:spTree>
    <p:extLst>
      <p:ext uri="{BB962C8B-B14F-4D97-AF65-F5344CB8AC3E}">
        <p14:creationId xmlns:p14="http://schemas.microsoft.com/office/powerpoint/2010/main" val="217107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Picture Content Slide">
    <p:spTree>
      <p:nvGrpSpPr>
        <p:cNvPr id="1" name=""/>
        <p:cNvGrpSpPr/>
        <p:nvPr/>
      </p:nvGrpSpPr>
      <p:grpSpPr>
        <a:xfrm>
          <a:off x="0" y="0"/>
          <a:ext cx="0" cy="0"/>
          <a:chOff x="0" y="0"/>
          <a:chExt cx="0" cy="0"/>
        </a:xfrm>
      </p:grpSpPr>
      <p:sp>
        <p:nvSpPr>
          <p:cNvPr id="13" name="Slide Number Placeholder 14">
            <a:extLst>
              <a:ext uri="{FF2B5EF4-FFF2-40B4-BE49-F238E27FC236}">
                <a16:creationId xmlns:a16="http://schemas.microsoft.com/office/drawing/2014/main" id="{E885FB77-8D76-44E4-ABC2-7B9F3BC35C90}"/>
              </a:ext>
            </a:extLst>
          </p:cNvPr>
          <p:cNvSpPr>
            <a:spLocks noGrp="1"/>
          </p:cNvSpPr>
          <p:nvPr>
            <p:ph type="sldNum" sz="quarter" idx="14"/>
          </p:nvPr>
        </p:nvSpPr>
        <p:spPr>
          <a:xfrm>
            <a:off x="367913" y="9707146"/>
            <a:ext cx="317889" cy="269558"/>
          </a:xfrm>
        </p:spPr>
        <p:txBody>
          <a:bodyPr lIns="0" tIns="0" rIns="0" bIns="0" anchor="ctr"/>
          <a:lstStyle>
            <a:lvl1pPr algn="l">
              <a:defRPr sz="900">
                <a:solidFill>
                  <a:srgbClr val="5F6269"/>
                </a:solidFill>
                <a:latin typeface="Calibri Light" panose="020F0302020204030204" pitchFamily="34" charset="0"/>
              </a:defRPr>
            </a:lvl1pPr>
          </a:lstStyle>
          <a:p>
            <a:fld id="{41C67625-41B9-9145-93F1-B2631F2A8104}" type="slidenum">
              <a:rPr lang="en-US" smtClean="0"/>
              <a:pPr/>
              <a:t>‹#›</a:t>
            </a:fld>
            <a:endParaRPr lang="en-US" dirty="0"/>
          </a:p>
        </p:txBody>
      </p:sp>
      <p:cxnSp>
        <p:nvCxnSpPr>
          <p:cNvPr id="3" name="Straight Connector 2">
            <a:extLst>
              <a:ext uri="{FF2B5EF4-FFF2-40B4-BE49-F238E27FC236}">
                <a16:creationId xmlns:a16="http://schemas.microsoft.com/office/drawing/2014/main" id="{E33D006A-A182-1E74-FA99-935F9ECEBD43}"/>
              </a:ext>
            </a:extLst>
          </p:cNvPr>
          <p:cNvCxnSpPr>
            <a:cxnSpLocks/>
          </p:cNvCxnSpPr>
          <p:nvPr userDrawn="1"/>
        </p:nvCxnSpPr>
        <p:spPr>
          <a:xfrm>
            <a:off x="345881" y="9624706"/>
            <a:ext cx="7080639" cy="0"/>
          </a:xfrm>
          <a:prstGeom prst="line">
            <a:avLst/>
          </a:prstGeom>
          <a:ln w="6350">
            <a:solidFill>
              <a:schemeClr val="bg2"/>
            </a:solidFill>
          </a:ln>
        </p:spPr>
        <p:style>
          <a:lnRef idx="1">
            <a:schemeClr val="accent3"/>
          </a:lnRef>
          <a:fillRef idx="0">
            <a:schemeClr val="accent3"/>
          </a:fillRef>
          <a:effectRef idx="0">
            <a:schemeClr val="accent3"/>
          </a:effectRef>
          <a:fontRef idx="minor">
            <a:schemeClr val="tx1"/>
          </a:fontRef>
        </p:style>
      </p:cxnSp>
      <p:sp>
        <p:nvSpPr>
          <p:cNvPr id="12" name="Content Placeholder 7">
            <a:extLst>
              <a:ext uri="{FF2B5EF4-FFF2-40B4-BE49-F238E27FC236}">
                <a16:creationId xmlns:a16="http://schemas.microsoft.com/office/drawing/2014/main" id="{A54F9025-D982-0E5D-6097-FDA684613605}"/>
              </a:ext>
            </a:extLst>
          </p:cNvPr>
          <p:cNvSpPr>
            <a:spLocks noGrp="1"/>
          </p:cNvSpPr>
          <p:nvPr>
            <p:ph sz="quarter" idx="12"/>
          </p:nvPr>
        </p:nvSpPr>
        <p:spPr>
          <a:xfrm>
            <a:off x="345880" y="752701"/>
            <a:ext cx="7080639" cy="4555900"/>
          </a:xfrm>
          <a:prstGeom prst="rect">
            <a:avLst/>
          </a:prstGeom>
        </p:spPr>
        <p:txBody>
          <a:bodyPr vert="horz" lIns="91440" tIns="45720" rIns="91440" bIns="45720" rtlCol="0">
            <a:noAutofit/>
          </a:bodyPr>
          <a:lstStyle>
            <a:lvl1pPr marL="218597" indent="-218597">
              <a:buFont typeface="Arial" panose="020B0604020202020204" pitchFamily="34" charset="0"/>
              <a:buChar char="•"/>
              <a:defRPr lang="en-US" sz="1100" b="0" i="0" dirty="0"/>
            </a:lvl1pPr>
          </a:lstStyle>
          <a:p>
            <a:pPr lvl="0"/>
            <a:r>
              <a:rPr lang="en-US" dirty="0"/>
              <a:t>Click to edit Master text styles</a:t>
            </a:r>
          </a:p>
        </p:txBody>
      </p:sp>
      <p:sp>
        <p:nvSpPr>
          <p:cNvPr id="14" name="Content Placeholder 7">
            <a:extLst>
              <a:ext uri="{FF2B5EF4-FFF2-40B4-BE49-F238E27FC236}">
                <a16:creationId xmlns:a16="http://schemas.microsoft.com/office/drawing/2014/main" id="{D02AACA6-3FDA-D217-4E9A-E02E12938FA2}"/>
              </a:ext>
            </a:extLst>
          </p:cNvPr>
          <p:cNvSpPr>
            <a:spLocks noGrp="1"/>
          </p:cNvSpPr>
          <p:nvPr>
            <p:ph sz="quarter" idx="24"/>
          </p:nvPr>
        </p:nvSpPr>
        <p:spPr>
          <a:xfrm>
            <a:off x="345840" y="423796"/>
            <a:ext cx="7080639" cy="263420"/>
          </a:xfrm>
          <a:prstGeom prst="rect">
            <a:avLst/>
          </a:prstGeom>
        </p:spPr>
        <p:txBody>
          <a:bodyPr vert="horz" lIns="91440" tIns="45720" rIns="91440" bIns="45720" rtlCol="0" anchor="t">
            <a:noAutofit/>
          </a:bodyPr>
          <a:lstStyle>
            <a:lvl1pPr marL="0" indent="0">
              <a:buFont typeface="Arial" panose="020B0604020202020204" pitchFamily="34" charset="0"/>
              <a:buNone/>
              <a:defRPr lang="en-US" sz="1600" b="0" i="0" dirty="0">
                <a:solidFill>
                  <a:schemeClr val="bg2"/>
                </a:solidFill>
              </a:defRPr>
            </a:lvl1pPr>
          </a:lstStyle>
          <a:p>
            <a:pPr lvl="0"/>
            <a:r>
              <a:rPr lang="en-US" dirty="0"/>
              <a:t>Click to edit Master text styles</a:t>
            </a:r>
          </a:p>
        </p:txBody>
      </p:sp>
      <p:sp>
        <p:nvSpPr>
          <p:cNvPr id="15" name="Content Placeholder 7">
            <a:extLst>
              <a:ext uri="{FF2B5EF4-FFF2-40B4-BE49-F238E27FC236}">
                <a16:creationId xmlns:a16="http://schemas.microsoft.com/office/drawing/2014/main" id="{25C8A44E-9D04-F5F6-7BDA-92902565D5FA}"/>
              </a:ext>
            </a:extLst>
          </p:cNvPr>
          <p:cNvSpPr>
            <a:spLocks noGrp="1"/>
          </p:cNvSpPr>
          <p:nvPr>
            <p:ph sz="quarter" idx="25"/>
          </p:nvPr>
        </p:nvSpPr>
        <p:spPr>
          <a:xfrm>
            <a:off x="345840" y="5818415"/>
            <a:ext cx="7080639" cy="3723847"/>
          </a:xfrm>
          <a:prstGeom prst="rect">
            <a:avLst/>
          </a:prstGeom>
        </p:spPr>
        <p:txBody>
          <a:bodyPr vert="horz" lIns="91440" tIns="45720" rIns="91440" bIns="45720" rtlCol="0">
            <a:noAutofit/>
          </a:bodyPr>
          <a:lstStyle>
            <a:lvl1pPr marL="218597" indent="-218597">
              <a:buFont typeface="Arial" panose="020B0604020202020204" pitchFamily="34" charset="0"/>
              <a:buChar char="•"/>
              <a:defRPr lang="en-US" sz="1100" b="0" i="0" dirty="0"/>
            </a:lvl1pPr>
          </a:lstStyle>
          <a:p>
            <a:pPr lvl="0"/>
            <a:r>
              <a:rPr lang="en-US" dirty="0"/>
              <a:t>Click to edit Master text styles</a:t>
            </a:r>
          </a:p>
        </p:txBody>
      </p:sp>
      <p:sp>
        <p:nvSpPr>
          <p:cNvPr id="16" name="Content Placeholder 7">
            <a:extLst>
              <a:ext uri="{FF2B5EF4-FFF2-40B4-BE49-F238E27FC236}">
                <a16:creationId xmlns:a16="http://schemas.microsoft.com/office/drawing/2014/main" id="{3B165750-A900-58F2-5B21-0CE4F3D040A2}"/>
              </a:ext>
            </a:extLst>
          </p:cNvPr>
          <p:cNvSpPr>
            <a:spLocks noGrp="1"/>
          </p:cNvSpPr>
          <p:nvPr>
            <p:ph sz="quarter" idx="26"/>
          </p:nvPr>
        </p:nvSpPr>
        <p:spPr>
          <a:xfrm>
            <a:off x="345800" y="5489511"/>
            <a:ext cx="7080639" cy="263420"/>
          </a:xfrm>
          <a:prstGeom prst="rect">
            <a:avLst/>
          </a:prstGeom>
        </p:spPr>
        <p:txBody>
          <a:bodyPr vert="horz" lIns="91440" tIns="45720" rIns="91440" bIns="45720" rtlCol="0" anchor="t">
            <a:noAutofit/>
          </a:bodyPr>
          <a:lstStyle>
            <a:lvl1pPr marL="0" indent="0">
              <a:buFont typeface="Arial" panose="020B0604020202020204" pitchFamily="34" charset="0"/>
              <a:buNone/>
              <a:defRPr lang="en-US" sz="1600" b="0" i="0" dirty="0">
                <a:solidFill>
                  <a:schemeClr val="bg2"/>
                </a:solidFill>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C1E0AAA9-B21E-3048-53B1-E7F52052FBD8}"/>
              </a:ext>
            </a:extLst>
          </p:cNvPr>
          <p:cNvSpPr>
            <a:spLocks noGrp="1"/>
          </p:cNvSpPr>
          <p:nvPr>
            <p:ph type="body" sz="quarter" idx="29"/>
          </p:nvPr>
        </p:nvSpPr>
        <p:spPr>
          <a:xfrm>
            <a:off x="1098745" y="9707146"/>
            <a:ext cx="6327775" cy="269557"/>
          </a:xfrm>
        </p:spPr>
        <p:txBody>
          <a:bodyPr anchor="ctr"/>
          <a:lstStyle>
            <a:lvl1pPr marL="0" indent="0">
              <a:buNone/>
              <a:defRPr sz="1000"/>
            </a:lvl1pPr>
          </a:lstStyle>
          <a:p>
            <a:pPr lvl="0"/>
            <a:r>
              <a:rPr lang="en-US" dirty="0"/>
              <a:t>Click to edit Master text</a:t>
            </a:r>
            <a:endParaRPr lang="en-CA" dirty="0"/>
          </a:p>
        </p:txBody>
      </p:sp>
    </p:spTree>
    <p:extLst>
      <p:ext uri="{BB962C8B-B14F-4D97-AF65-F5344CB8AC3E}">
        <p14:creationId xmlns:p14="http://schemas.microsoft.com/office/powerpoint/2010/main" val="65229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Picture Content Slide">
    <p:spTree>
      <p:nvGrpSpPr>
        <p:cNvPr id="1" name=""/>
        <p:cNvGrpSpPr/>
        <p:nvPr/>
      </p:nvGrpSpPr>
      <p:grpSpPr>
        <a:xfrm>
          <a:off x="0" y="0"/>
          <a:ext cx="0" cy="0"/>
          <a:chOff x="0" y="0"/>
          <a:chExt cx="0" cy="0"/>
        </a:xfrm>
      </p:grpSpPr>
      <p:sp>
        <p:nvSpPr>
          <p:cNvPr id="11" name="Footer Placeholder 13">
            <a:extLst>
              <a:ext uri="{FF2B5EF4-FFF2-40B4-BE49-F238E27FC236}">
                <a16:creationId xmlns:a16="http://schemas.microsoft.com/office/drawing/2014/main" id="{79332259-B88D-48CE-A29A-05AA6F51B66C}"/>
              </a:ext>
            </a:extLst>
          </p:cNvPr>
          <p:cNvSpPr>
            <a:spLocks noGrp="1"/>
          </p:cNvSpPr>
          <p:nvPr>
            <p:ph type="ftr" sz="quarter" idx="13"/>
          </p:nvPr>
        </p:nvSpPr>
        <p:spPr>
          <a:xfrm>
            <a:off x="345880" y="9707146"/>
            <a:ext cx="6328692" cy="269558"/>
          </a:xfrm>
          <a:prstGeom prst="rect">
            <a:avLst/>
          </a:prstGeom>
        </p:spPr>
        <p:txBody>
          <a:bodyPr anchor="ctr"/>
          <a:lstStyle>
            <a:lvl1pPr algn="l">
              <a:lnSpc>
                <a:spcPts val="714"/>
              </a:lnSpc>
              <a:defRPr sz="638" cap="none" baseline="0">
                <a:solidFill>
                  <a:schemeClr val="bg1"/>
                </a:solidFill>
                <a:latin typeface="Calibri Light" panose="020F0302020204030204" pitchFamily="34" charset="0"/>
              </a:defRPr>
            </a:lvl1pPr>
          </a:lstStyle>
          <a:p>
            <a:endParaRPr lang="en-US" dirty="0"/>
          </a:p>
        </p:txBody>
      </p:sp>
      <p:sp>
        <p:nvSpPr>
          <p:cNvPr id="13" name="Slide Number Placeholder 14">
            <a:extLst>
              <a:ext uri="{FF2B5EF4-FFF2-40B4-BE49-F238E27FC236}">
                <a16:creationId xmlns:a16="http://schemas.microsoft.com/office/drawing/2014/main" id="{E885FB77-8D76-44E4-ABC2-7B9F3BC35C90}"/>
              </a:ext>
            </a:extLst>
          </p:cNvPr>
          <p:cNvSpPr>
            <a:spLocks noGrp="1"/>
          </p:cNvSpPr>
          <p:nvPr>
            <p:ph type="sldNum" sz="quarter" idx="14"/>
          </p:nvPr>
        </p:nvSpPr>
        <p:spPr>
          <a:xfrm>
            <a:off x="7108631" y="9707146"/>
            <a:ext cx="317889" cy="269558"/>
          </a:xfrm>
        </p:spPr>
        <p:txBody>
          <a:bodyPr lIns="0" tIns="0" rIns="0" bIns="0" anchor="ctr"/>
          <a:lstStyle>
            <a:lvl1pPr algn="r">
              <a:defRPr sz="900">
                <a:solidFill>
                  <a:srgbClr val="5F6269"/>
                </a:solidFill>
                <a:latin typeface="Calibri Light" panose="020F0302020204030204" pitchFamily="34" charset="0"/>
              </a:defRPr>
            </a:lvl1pPr>
          </a:lstStyle>
          <a:p>
            <a:fld id="{41C67625-41B9-9145-93F1-B2631F2A8104}" type="slidenum">
              <a:rPr lang="en-US" smtClean="0"/>
              <a:pPr/>
              <a:t>‹#›</a:t>
            </a:fld>
            <a:endParaRPr lang="en-US" dirty="0"/>
          </a:p>
        </p:txBody>
      </p:sp>
      <p:cxnSp>
        <p:nvCxnSpPr>
          <p:cNvPr id="3" name="Straight Connector 2">
            <a:extLst>
              <a:ext uri="{FF2B5EF4-FFF2-40B4-BE49-F238E27FC236}">
                <a16:creationId xmlns:a16="http://schemas.microsoft.com/office/drawing/2014/main" id="{E33D006A-A182-1E74-FA99-935F9ECEBD43}"/>
              </a:ext>
            </a:extLst>
          </p:cNvPr>
          <p:cNvCxnSpPr>
            <a:cxnSpLocks/>
          </p:cNvCxnSpPr>
          <p:nvPr userDrawn="1"/>
        </p:nvCxnSpPr>
        <p:spPr>
          <a:xfrm>
            <a:off x="345881" y="9624706"/>
            <a:ext cx="7080639" cy="0"/>
          </a:xfrm>
          <a:prstGeom prst="line">
            <a:avLst/>
          </a:prstGeom>
          <a:ln w="6350">
            <a:solidFill>
              <a:schemeClr val="bg2"/>
            </a:solidFill>
          </a:ln>
        </p:spPr>
        <p:style>
          <a:lnRef idx="1">
            <a:schemeClr val="accent3"/>
          </a:lnRef>
          <a:fillRef idx="0">
            <a:schemeClr val="accent3"/>
          </a:fillRef>
          <a:effectRef idx="0">
            <a:schemeClr val="accent3"/>
          </a:effectRef>
          <a:fontRef idx="minor">
            <a:schemeClr val="tx1"/>
          </a:fontRef>
        </p:style>
      </p:cxnSp>
      <p:sp>
        <p:nvSpPr>
          <p:cNvPr id="12" name="Content Placeholder 7">
            <a:extLst>
              <a:ext uri="{FF2B5EF4-FFF2-40B4-BE49-F238E27FC236}">
                <a16:creationId xmlns:a16="http://schemas.microsoft.com/office/drawing/2014/main" id="{15C52AAF-E033-B781-54A5-EEDE5F769D24}"/>
              </a:ext>
            </a:extLst>
          </p:cNvPr>
          <p:cNvSpPr>
            <a:spLocks noGrp="1"/>
          </p:cNvSpPr>
          <p:nvPr>
            <p:ph sz="quarter" idx="12"/>
          </p:nvPr>
        </p:nvSpPr>
        <p:spPr>
          <a:xfrm>
            <a:off x="345880" y="752701"/>
            <a:ext cx="7080639" cy="4555900"/>
          </a:xfrm>
          <a:prstGeom prst="rect">
            <a:avLst/>
          </a:prstGeom>
        </p:spPr>
        <p:txBody>
          <a:bodyPr vert="horz" lIns="91440" tIns="45720" rIns="91440" bIns="45720" rtlCol="0">
            <a:noAutofit/>
          </a:bodyPr>
          <a:lstStyle>
            <a:lvl1pPr marL="218597" indent="-218597">
              <a:buFont typeface="Arial" panose="020B0604020202020204" pitchFamily="34" charset="0"/>
              <a:buChar char="•"/>
              <a:defRPr lang="en-US" sz="1100" b="0" i="0" dirty="0"/>
            </a:lvl1pPr>
          </a:lstStyle>
          <a:p>
            <a:pPr lvl="0"/>
            <a:r>
              <a:rPr lang="en-US" dirty="0"/>
              <a:t>Click to edit Master text styles</a:t>
            </a:r>
          </a:p>
        </p:txBody>
      </p:sp>
      <p:sp>
        <p:nvSpPr>
          <p:cNvPr id="14" name="Content Placeholder 7">
            <a:extLst>
              <a:ext uri="{FF2B5EF4-FFF2-40B4-BE49-F238E27FC236}">
                <a16:creationId xmlns:a16="http://schemas.microsoft.com/office/drawing/2014/main" id="{3C06DEFE-4799-E76B-47E2-916A8B1DB98E}"/>
              </a:ext>
            </a:extLst>
          </p:cNvPr>
          <p:cNvSpPr>
            <a:spLocks noGrp="1"/>
          </p:cNvSpPr>
          <p:nvPr>
            <p:ph sz="quarter" idx="24"/>
          </p:nvPr>
        </p:nvSpPr>
        <p:spPr>
          <a:xfrm>
            <a:off x="345840" y="423796"/>
            <a:ext cx="7080639" cy="263420"/>
          </a:xfrm>
          <a:prstGeom prst="rect">
            <a:avLst/>
          </a:prstGeom>
        </p:spPr>
        <p:txBody>
          <a:bodyPr vert="horz" lIns="91440" tIns="45720" rIns="91440" bIns="45720" rtlCol="0" anchor="t">
            <a:noAutofit/>
          </a:bodyPr>
          <a:lstStyle>
            <a:lvl1pPr marL="0" indent="0">
              <a:buFont typeface="Arial" panose="020B0604020202020204" pitchFamily="34" charset="0"/>
              <a:buNone/>
              <a:defRPr lang="en-US" sz="1600" b="0" i="0" dirty="0">
                <a:solidFill>
                  <a:schemeClr val="bg2"/>
                </a:solidFill>
              </a:defRPr>
            </a:lvl1pPr>
          </a:lstStyle>
          <a:p>
            <a:pPr lvl="0"/>
            <a:r>
              <a:rPr lang="en-US" dirty="0"/>
              <a:t>Click to edit Master text styles</a:t>
            </a:r>
          </a:p>
        </p:txBody>
      </p:sp>
      <p:sp>
        <p:nvSpPr>
          <p:cNvPr id="15" name="Content Placeholder 7">
            <a:extLst>
              <a:ext uri="{FF2B5EF4-FFF2-40B4-BE49-F238E27FC236}">
                <a16:creationId xmlns:a16="http://schemas.microsoft.com/office/drawing/2014/main" id="{C644E267-1FEF-F586-0E68-FA211C7DE451}"/>
              </a:ext>
            </a:extLst>
          </p:cNvPr>
          <p:cNvSpPr>
            <a:spLocks noGrp="1"/>
          </p:cNvSpPr>
          <p:nvPr>
            <p:ph sz="quarter" idx="25"/>
          </p:nvPr>
        </p:nvSpPr>
        <p:spPr>
          <a:xfrm>
            <a:off x="345840" y="5818415"/>
            <a:ext cx="7080639" cy="3723847"/>
          </a:xfrm>
          <a:prstGeom prst="rect">
            <a:avLst/>
          </a:prstGeom>
        </p:spPr>
        <p:txBody>
          <a:bodyPr vert="horz" lIns="91440" tIns="45720" rIns="91440" bIns="45720" rtlCol="0">
            <a:noAutofit/>
          </a:bodyPr>
          <a:lstStyle>
            <a:lvl1pPr marL="218597" indent="-218597">
              <a:buFont typeface="Arial" panose="020B0604020202020204" pitchFamily="34" charset="0"/>
              <a:buChar char="•"/>
              <a:defRPr lang="en-US" sz="1100" b="0" i="0" dirty="0"/>
            </a:lvl1pPr>
          </a:lstStyle>
          <a:p>
            <a:pPr lvl="0"/>
            <a:r>
              <a:rPr lang="en-US" dirty="0"/>
              <a:t>Click to edit Master text styles</a:t>
            </a:r>
          </a:p>
        </p:txBody>
      </p:sp>
      <p:sp>
        <p:nvSpPr>
          <p:cNvPr id="16" name="Content Placeholder 7">
            <a:extLst>
              <a:ext uri="{FF2B5EF4-FFF2-40B4-BE49-F238E27FC236}">
                <a16:creationId xmlns:a16="http://schemas.microsoft.com/office/drawing/2014/main" id="{73637243-9710-CFF7-EBC4-FC2F1C28BFF2}"/>
              </a:ext>
            </a:extLst>
          </p:cNvPr>
          <p:cNvSpPr>
            <a:spLocks noGrp="1"/>
          </p:cNvSpPr>
          <p:nvPr>
            <p:ph sz="quarter" idx="26"/>
          </p:nvPr>
        </p:nvSpPr>
        <p:spPr>
          <a:xfrm>
            <a:off x="345800" y="5489511"/>
            <a:ext cx="7080639" cy="263420"/>
          </a:xfrm>
          <a:prstGeom prst="rect">
            <a:avLst/>
          </a:prstGeom>
        </p:spPr>
        <p:txBody>
          <a:bodyPr vert="horz" lIns="91440" tIns="45720" rIns="91440" bIns="45720" rtlCol="0" anchor="t">
            <a:noAutofit/>
          </a:bodyPr>
          <a:lstStyle>
            <a:lvl1pPr marL="0" indent="0">
              <a:buFont typeface="Arial" panose="020B0604020202020204" pitchFamily="34" charset="0"/>
              <a:buNone/>
              <a:defRPr lang="en-US" sz="1600" b="0" i="0" dirty="0">
                <a:solidFill>
                  <a:schemeClr val="bg2"/>
                </a:solidFill>
              </a:defRPr>
            </a:lvl1pPr>
          </a:lstStyle>
          <a:p>
            <a:pPr lvl="0"/>
            <a:r>
              <a:rPr lang="en-US" dirty="0"/>
              <a:t>Click to edit Master text styles</a:t>
            </a:r>
          </a:p>
        </p:txBody>
      </p:sp>
      <p:sp>
        <p:nvSpPr>
          <p:cNvPr id="2" name="Text Placeholder 3">
            <a:extLst>
              <a:ext uri="{FF2B5EF4-FFF2-40B4-BE49-F238E27FC236}">
                <a16:creationId xmlns:a16="http://schemas.microsoft.com/office/drawing/2014/main" id="{60E60B82-C29B-A77D-CEBD-A5221199CE63}"/>
              </a:ext>
            </a:extLst>
          </p:cNvPr>
          <p:cNvSpPr>
            <a:spLocks noGrp="1"/>
          </p:cNvSpPr>
          <p:nvPr>
            <p:ph type="body" sz="quarter" idx="29"/>
          </p:nvPr>
        </p:nvSpPr>
        <p:spPr>
          <a:xfrm>
            <a:off x="346075" y="9707146"/>
            <a:ext cx="6327775" cy="269557"/>
          </a:xfrm>
        </p:spPr>
        <p:txBody>
          <a:bodyPr anchor="ctr"/>
          <a:lstStyle>
            <a:lvl1pPr marL="0" indent="0">
              <a:buNone/>
              <a:defRPr sz="1000"/>
            </a:lvl1pPr>
          </a:lstStyle>
          <a:p>
            <a:pPr lvl="0"/>
            <a:r>
              <a:rPr lang="en-US" dirty="0"/>
              <a:t>Click to edit Master text</a:t>
            </a:r>
            <a:endParaRPr lang="en-CA" dirty="0"/>
          </a:p>
        </p:txBody>
      </p:sp>
    </p:spTree>
    <p:extLst>
      <p:ext uri="{BB962C8B-B14F-4D97-AF65-F5344CB8AC3E}">
        <p14:creationId xmlns:p14="http://schemas.microsoft.com/office/powerpoint/2010/main" val="194537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ontent Slide">
    <p:spTree>
      <p:nvGrpSpPr>
        <p:cNvPr id="1" name=""/>
        <p:cNvGrpSpPr/>
        <p:nvPr/>
      </p:nvGrpSpPr>
      <p:grpSpPr>
        <a:xfrm>
          <a:off x="0" y="0"/>
          <a:ext cx="0" cy="0"/>
          <a:chOff x="0" y="0"/>
          <a:chExt cx="0" cy="0"/>
        </a:xfrm>
      </p:grpSpPr>
      <p:sp>
        <p:nvSpPr>
          <p:cNvPr id="12" name="Rectangle 11"/>
          <p:cNvSpPr/>
          <p:nvPr userDrawn="1"/>
        </p:nvSpPr>
        <p:spPr>
          <a:xfrm>
            <a:off x="0" y="9491079"/>
            <a:ext cx="7772400" cy="567321"/>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48" dirty="0">
              <a:solidFill>
                <a:schemeClr val="accent3"/>
              </a:solidFill>
              <a:latin typeface="Calibri Light" panose="020F0302020204030204" pitchFamily="34" charset="0"/>
            </a:endParaRPr>
          </a:p>
        </p:txBody>
      </p:sp>
      <p:sp>
        <p:nvSpPr>
          <p:cNvPr id="16" name="Footer Placeholder 13"/>
          <p:cNvSpPr>
            <a:spLocks noGrp="1"/>
          </p:cNvSpPr>
          <p:nvPr>
            <p:ph type="ftr" sz="quarter" idx="13"/>
          </p:nvPr>
        </p:nvSpPr>
        <p:spPr>
          <a:xfrm>
            <a:off x="152013" y="9590728"/>
            <a:ext cx="6522559" cy="396503"/>
          </a:xfrm>
          <a:prstGeom prst="rect">
            <a:avLst/>
          </a:prstGeom>
        </p:spPr>
        <p:txBody>
          <a:bodyPr anchor="ctr"/>
          <a:lstStyle>
            <a:lvl1pPr algn="l">
              <a:lnSpc>
                <a:spcPts val="714"/>
              </a:lnSpc>
              <a:defRPr sz="638" cap="none" baseline="0">
                <a:solidFill>
                  <a:schemeClr val="bg1"/>
                </a:solidFill>
                <a:latin typeface="Calibri Light" panose="020F0302020204030204" pitchFamily="34" charset="0"/>
              </a:defRPr>
            </a:lvl1pPr>
          </a:lstStyle>
          <a:p>
            <a:endParaRPr lang="en-US" dirty="0"/>
          </a:p>
        </p:txBody>
      </p:sp>
      <p:sp>
        <p:nvSpPr>
          <p:cNvPr id="18" name="Slide Number Placeholder 14"/>
          <p:cNvSpPr>
            <a:spLocks noGrp="1"/>
          </p:cNvSpPr>
          <p:nvPr>
            <p:ph type="sldNum" sz="quarter" idx="14"/>
          </p:nvPr>
        </p:nvSpPr>
        <p:spPr>
          <a:xfrm>
            <a:off x="7347121" y="9581414"/>
            <a:ext cx="273268" cy="396503"/>
          </a:xfrm>
        </p:spPr>
        <p:txBody>
          <a:bodyPr/>
          <a:lstStyle>
            <a:lvl1pPr>
              <a:defRPr>
                <a:latin typeface="Calibri Light" panose="020F0302020204030204" pitchFamily="34" charset="0"/>
              </a:defRPr>
            </a:lvl1pPr>
          </a:lstStyle>
          <a:p>
            <a:fld id="{41C67625-41B9-9145-93F1-B2631F2A8104}" type="slidenum">
              <a:rPr lang="en-US" smtClean="0"/>
              <a:pPr/>
              <a:t>‹#›</a:t>
            </a:fld>
            <a:endParaRPr lang="en-US" dirty="0"/>
          </a:p>
        </p:txBody>
      </p:sp>
      <p:cxnSp>
        <p:nvCxnSpPr>
          <p:cNvPr id="21" name="Straight Connector 20"/>
          <p:cNvCxnSpPr/>
          <p:nvPr userDrawn="1"/>
        </p:nvCxnSpPr>
        <p:spPr>
          <a:xfrm>
            <a:off x="7291919" y="9632999"/>
            <a:ext cx="0" cy="299306"/>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sp>
        <p:nvSpPr>
          <p:cNvPr id="14" name="Text Placeholder 6">
            <a:extLst>
              <a:ext uri="{FF2B5EF4-FFF2-40B4-BE49-F238E27FC236}">
                <a16:creationId xmlns:a16="http://schemas.microsoft.com/office/drawing/2014/main" id="{E4CB087F-1391-471E-AF3A-873DE4E73A68}"/>
              </a:ext>
            </a:extLst>
          </p:cNvPr>
          <p:cNvSpPr>
            <a:spLocks noGrp="1"/>
          </p:cNvSpPr>
          <p:nvPr>
            <p:ph type="body" sz="quarter" idx="15" hasCustomPrompt="1"/>
          </p:nvPr>
        </p:nvSpPr>
        <p:spPr>
          <a:xfrm>
            <a:off x="152012" y="1434257"/>
            <a:ext cx="7468376" cy="589845"/>
          </a:xfrm>
          <a:prstGeom prst="rect">
            <a:avLst/>
          </a:prstGeom>
        </p:spPr>
        <p:txBody>
          <a:bodyPr anchor="t">
            <a:noAutofit/>
          </a:bodyPr>
          <a:lstStyle>
            <a:lvl1pPr marL="0" indent="0">
              <a:lnSpc>
                <a:spcPct val="100000"/>
              </a:lnSpc>
              <a:spcAft>
                <a:spcPts val="1148"/>
              </a:spcAft>
              <a:buNone/>
              <a:defRPr sz="1020" baseline="0">
                <a:solidFill>
                  <a:schemeClr val="accent5">
                    <a:lumMod val="60000"/>
                    <a:lumOff val="40000"/>
                  </a:schemeClr>
                </a:solidFill>
                <a:latin typeface="Calibri Light" panose="020F0302020204030204" pitchFamily="34" charset="0"/>
              </a:defRPr>
            </a:lvl1pPr>
          </a:lstStyle>
          <a:p>
            <a:pPr lvl="0"/>
            <a:r>
              <a:rPr lang="en-US" dirty="0"/>
              <a:t>Click to add subtitle</a:t>
            </a:r>
          </a:p>
        </p:txBody>
      </p:sp>
      <p:sp>
        <p:nvSpPr>
          <p:cNvPr id="15" name="Text Placeholder 2">
            <a:extLst>
              <a:ext uri="{FF2B5EF4-FFF2-40B4-BE49-F238E27FC236}">
                <a16:creationId xmlns:a16="http://schemas.microsoft.com/office/drawing/2014/main" id="{DE69FEA7-9308-418B-9895-FBE9F21E5AA3}"/>
              </a:ext>
            </a:extLst>
          </p:cNvPr>
          <p:cNvSpPr>
            <a:spLocks noGrp="1"/>
          </p:cNvSpPr>
          <p:nvPr>
            <p:ph idx="1"/>
          </p:nvPr>
        </p:nvSpPr>
        <p:spPr>
          <a:xfrm>
            <a:off x="152012" y="2166022"/>
            <a:ext cx="7468376" cy="713287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2">
            <a:extLst>
              <a:ext uri="{FF2B5EF4-FFF2-40B4-BE49-F238E27FC236}">
                <a16:creationId xmlns:a16="http://schemas.microsoft.com/office/drawing/2014/main" id="{D60C3C6C-FE30-47EF-BF91-B2C563913066}"/>
              </a:ext>
            </a:extLst>
          </p:cNvPr>
          <p:cNvSpPr>
            <a:spLocks noGrp="1"/>
          </p:cNvSpPr>
          <p:nvPr>
            <p:ph type="title" hasCustomPrompt="1"/>
          </p:nvPr>
        </p:nvSpPr>
        <p:spPr>
          <a:xfrm>
            <a:off x="152012" y="340727"/>
            <a:ext cx="7468376" cy="1093529"/>
          </a:xfrm>
        </p:spPr>
        <p:txBody>
          <a:bodyPr vert="horz" lIns="91440" tIns="45720" rIns="91440" bIns="0" rtlCol="0" anchor="b">
            <a:noAutofit/>
          </a:bodyPr>
          <a:lstStyle>
            <a:lvl1pPr>
              <a:defRPr lang="en-US" dirty="0">
                <a:latin typeface="Calibri Light" panose="020F0302020204030204" pitchFamily="34" charset="0"/>
              </a:defRPr>
            </a:lvl1pPr>
          </a:lstStyle>
          <a:p>
            <a:pPr lvl="0">
              <a:lnSpc>
                <a:spcPct val="80000"/>
              </a:lnSpc>
            </a:pPr>
            <a:r>
              <a:rPr lang="en-CA" dirty="0"/>
              <a:t>Click to add title</a:t>
            </a:r>
            <a:endParaRPr lang="en-US" dirty="0"/>
          </a:p>
        </p:txBody>
      </p:sp>
      <p:pic>
        <p:nvPicPr>
          <p:cNvPr id="22" name="Picture 21" descr="Hugessen-Vector-Logo-White.png">
            <a:extLst>
              <a:ext uri="{FF2B5EF4-FFF2-40B4-BE49-F238E27FC236}">
                <a16:creationId xmlns:a16="http://schemas.microsoft.com/office/drawing/2014/main" id="{E2D3D73A-0E6E-4F17-BE72-FA51B4063D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29772" y="9582013"/>
            <a:ext cx="534548" cy="410755"/>
          </a:xfrm>
          <a:prstGeom prst="rect">
            <a:avLst/>
          </a:prstGeom>
        </p:spPr>
      </p:pic>
    </p:spTree>
    <p:extLst>
      <p:ext uri="{BB962C8B-B14F-4D97-AF65-F5344CB8AC3E}">
        <p14:creationId xmlns:p14="http://schemas.microsoft.com/office/powerpoint/2010/main" val="3958092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012" y="340727"/>
            <a:ext cx="7468376" cy="1190561"/>
          </a:xfrm>
          <a:prstGeom prst="rect">
            <a:avLst/>
          </a:prstGeom>
        </p:spPr>
        <p:txBody>
          <a:bodyPr vert="horz" lIns="91440" tIns="45720" rIns="91440" bIns="0" rtlCol="0" anchor="b">
            <a:noAutofit/>
          </a:bodyPr>
          <a:lstStyle/>
          <a:p>
            <a:pPr lvl="0">
              <a:lnSpc>
                <a:spcPct val="80000"/>
              </a:lnSpc>
            </a:pPr>
            <a:r>
              <a:rPr lang="en-US" dirty="0"/>
              <a:t>Click to edit Master title style</a:t>
            </a:r>
          </a:p>
        </p:txBody>
      </p:sp>
      <p:sp>
        <p:nvSpPr>
          <p:cNvPr id="3" name="Text Placeholder 2"/>
          <p:cNvSpPr>
            <a:spLocks noGrp="1"/>
          </p:cNvSpPr>
          <p:nvPr>
            <p:ph type="body" idx="1"/>
          </p:nvPr>
        </p:nvSpPr>
        <p:spPr>
          <a:xfrm>
            <a:off x="152012" y="2479078"/>
            <a:ext cx="7468376" cy="681981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7067766" y="9609354"/>
            <a:ext cx="316014" cy="396503"/>
          </a:xfrm>
          <a:prstGeom prst="rect">
            <a:avLst/>
          </a:prstGeom>
        </p:spPr>
        <p:txBody>
          <a:bodyPr/>
          <a:lstStyle>
            <a:lvl1pPr algn="l">
              <a:defRPr sz="638">
                <a:solidFill>
                  <a:schemeClr val="accent1"/>
                </a:solidFill>
                <a:latin typeface="Calibri Light" panose="020F0302020204030204" pitchFamily="34" charset="0"/>
              </a:defRPr>
            </a:lvl1pPr>
          </a:lstStyle>
          <a:p>
            <a:fld id="{41C67625-41B9-9145-93F1-B2631F2A8104}" type="slidenum">
              <a:rPr lang="en-US" smtClean="0"/>
              <a:pPr/>
              <a:t>‹#›</a:t>
            </a:fld>
            <a:endParaRPr lang="en-US" dirty="0"/>
          </a:p>
        </p:txBody>
      </p:sp>
    </p:spTree>
    <p:extLst>
      <p:ext uri="{BB962C8B-B14F-4D97-AF65-F5344CB8AC3E}">
        <p14:creationId xmlns:p14="http://schemas.microsoft.com/office/powerpoint/2010/main" val="387091555"/>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5" r:id="rId3"/>
    <p:sldLayoutId id="2147483657" r:id="rId4"/>
  </p:sldLayoutIdLst>
  <p:hf hdr="0" dt="0"/>
  <p:txStyles>
    <p:titleStyle>
      <a:lvl1pPr algn="l" defTabSz="291464" rtl="0" eaLnBrk="1" latinLnBrk="0" hangingPunct="1">
        <a:spcBef>
          <a:spcPct val="0"/>
        </a:spcBef>
        <a:buNone/>
        <a:defRPr lang="en-US" sz="2040" kern="1200" dirty="0">
          <a:solidFill>
            <a:schemeClr val="bg2"/>
          </a:solidFill>
          <a:latin typeface="Calibri Light" panose="020F0302020204030204" pitchFamily="34" charset="0"/>
          <a:ea typeface="+mj-ea"/>
          <a:cs typeface="Calibri Light" panose="020F0302020204030204" pitchFamily="34" charset="0"/>
        </a:defRPr>
      </a:lvl1pPr>
    </p:titleStyle>
    <p:bodyStyle>
      <a:lvl1pPr marL="218597" indent="-218597" algn="l" defTabSz="291464" rtl="0" eaLnBrk="1" latinLnBrk="0" hangingPunct="1">
        <a:spcBef>
          <a:spcPct val="20000"/>
        </a:spcBef>
        <a:buClr>
          <a:schemeClr val="accent1">
            <a:lumMod val="50000"/>
          </a:schemeClr>
        </a:buClr>
        <a:buFont typeface="Wingdings" charset="2"/>
        <a:buChar char="§"/>
        <a:defRPr sz="1148" kern="1200">
          <a:solidFill>
            <a:schemeClr val="tx1"/>
          </a:solidFill>
          <a:latin typeface="Calibri Light" panose="020F0302020204030204" pitchFamily="34" charset="0"/>
          <a:ea typeface="+mn-ea"/>
          <a:cs typeface="Calibri Light" panose="020F0302020204030204" pitchFamily="34" charset="0"/>
        </a:defRPr>
      </a:lvl1pPr>
      <a:lvl2pPr marL="473629" indent="-182165" algn="l" defTabSz="291464" rtl="0" eaLnBrk="1" latinLnBrk="0" hangingPunct="1">
        <a:spcBef>
          <a:spcPct val="20000"/>
        </a:spcBef>
        <a:buClr>
          <a:schemeClr val="accent1">
            <a:lumMod val="5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2pPr>
      <a:lvl3pPr marL="728659" indent="-145732" algn="l" defTabSz="291464" rtl="0" eaLnBrk="1" latinLnBrk="0" hangingPunct="1">
        <a:spcBef>
          <a:spcPct val="20000"/>
        </a:spcBef>
        <a:buClr>
          <a:schemeClr val="accent1">
            <a:lumMod val="75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3pPr>
      <a:lvl4pPr marL="1020123" indent="-145732" algn="l" defTabSz="291464" rtl="0" eaLnBrk="1" latinLnBrk="0" hangingPunct="1">
        <a:spcBef>
          <a:spcPct val="20000"/>
        </a:spcBef>
        <a:buClr>
          <a:schemeClr val="accent1">
            <a:lumMod val="9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4pPr>
      <a:lvl5pPr marL="1311587" indent="-145732" algn="l" defTabSz="291464" rtl="0" eaLnBrk="1" latinLnBrk="0" hangingPunct="1">
        <a:spcBef>
          <a:spcPct val="20000"/>
        </a:spcBef>
        <a:buClr>
          <a:schemeClr val="accent2">
            <a:lumMod val="60000"/>
            <a:lumOff val="4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5pPr>
      <a:lvl6pPr marL="1603051" indent="-145732" algn="l" defTabSz="291464" rtl="0" eaLnBrk="1" latinLnBrk="0" hangingPunct="1">
        <a:spcBef>
          <a:spcPct val="20000"/>
        </a:spcBef>
        <a:buFont typeface="Arial"/>
        <a:buChar char="•"/>
        <a:defRPr sz="1275" kern="1200">
          <a:solidFill>
            <a:schemeClr val="tx1"/>
          </a:solidFill>
          <a:latin typeface="+mn-lt"/>
          <a:ea typeface="+mn-ea"/>
          <a:cs typeface="+mn-cs"/>
        </a:defRPr>
      </a:lvl6pPr>
      <a:lvl7pPr marL="1894515" indent="-145732" algn="l" defTabSz="291464" rtl="0" eaLnBrk="1" latinLnBrk="0" hangingPunct="1">
        <a:spcBef>
          <a:spcPct val="20000"/>
        </a:spcBef>
        <a:buFont typeface="Arial"/>
        <a:buChar char="•"/>
        <a:defRPr sz="1275" kern="1200">
          <a:solidFill>
            <a:schemeClr val="tx1"/>
          </a:solidFill>
          <a:latin typeface="+mn-lt"/>
          <a:ea typeface="+mn-ea"/>
          <a:cs typeface="+mn-cs"/>
        </a:defRPr>
      </a:lvl7pPr>
      <a:lvl8pPr marL="2185979" indent="-145732" algn="l" defTabSz="291464" rtl="0" eaLnBrk="1" latinLnBrk="0" hangingPunct="1">
        <a:spcBef>
          <a:spcPct val="20000"/>
        </a:spcBef>
        <a:buFont typeface="Arial"/>
        <a:buChar char="•"/>
        <a:defRPr sz="1275" kern="1200">
          <a:solidFill>
            <a:schemeClr val="tx1"/>
          </a:solidFill>
          <a:latin typeface="+mn-lt"/>
          <a:ea typeface="+mn-ea"/>
          <a:cs typeface="+mn-cs"/>
        </a:defRPr>
      </a:lvl8pPr>
      <a:lvl9pPr marL="2477443" indent="-145732" algn="l" defTabSz="291464" rtl="0" eaLnBrk="1" latinLnBrk="0" hangingPunct="1">
        <a:spcBef>
          <a:spcPct val="20000"/>
        </a:spcBef>
        <a:buFont typeface="Arial"/>
        <a:buChar char="•"/>
        <a:defRPr sz="1275" kern="1200">
          <a:solidFill>
            <a:schemeClr val="tx1"/>
          </a:solidFill>
          <a:latin typeface="+mn-lt"/>
          <a:ea typeface="+mn-ea"/>
          <a:cs typeface="+mn-cs"/>
        </a:defRPr>
      </a:lvl9pPr>
    </p:bodyStyle>
    <p:otherStyle>
      <a:defPPr>
        <a:defRPr lang="en-US"/>
      </a:defPPr>
      <a:lvl1pPr marL="0" algn="l" defTabSz="291464" rtl="0" eaLnBrk="1" latinLnBrk="0" hangingPunct="1">
        <a:defRPr sz="1148" kern="1200">
          <a:solidFill>
            <a:schemeClr val="tx1"/>
          </a:solidFill>
          <a:latin typeface="+mn-lt"/>
          <a:ea typeface="+mn-ea"/>
          <a:cs typeface="+mn-cs"/>
        </a:defRPr>
      </a:lvl1pPr>
      <a:lvl2pPr marL="291464" algn="l" defTabSz="291464" rtl="0" eaLnBrk="1" latinLnBrk="0" hangingPunct="1">
        <a:defRPr sz="1148" kern="1200">
          <a:solidFill>
            <a:schemeClr val="tx1"/>
          </a:solidFill>
          <a:latin typeface="+mn-lt"/>
          <a:ea typeface="+mn-ea"/>
          <a:cs typeface="+mn-cs"/>
        </a:defRPr>
      </a:lvl2pPr>
      <a:lvl3pPr marL="582927" algn="l" defTabSz="291464" rtl="0" eaLnBrk="1" latinLnBrk="0" hangingPunct="1">
        <a:defRPr sz="1148" kern="1200">
          <a:solidFill>
            <a:schemeClr val="tx1"/>
          </a:solidFill>
          <a:latin typeface="+mn-lt"/>
          <a:ea typeface="+mn-ea"/>
          <a:cs typeface="+mn-cs"/>
        </a:defRPr>
      </a:lvl3pPr>
      <a:lvl4pPr marL="874392" algn="l" defTabSz="291464" rtl="0" eaLnBrk="1" latinLnBrk="0" hangingPunct="1">
        <a:defRPr sz="1148" kern="1200">
          <a:solidFill>
            <a:schemeClr val="tx1"/>
          </a:solidFill>
          <a:latin typeface="+mn-lt"/>
          <a:ea typeface="+mn-ea"/>
          <a:cs typeface="+mn-cs"/>
        </a:defRPr>
      </a:lvl4pPr>
      <a:lvl5pPr marL="1165856" algn="l" defTabSz="291464" rtl="0" eaLnBrk="1" latinLnBrk="0" hangingPunct="1">
        <a:defRPr sz="1148" kern="1200">
          <a:solidFill>
            <a:schemeClr val="tx1"/>
          </a:solidFill>
          <a:latin typeface="+mn-lt"/>
          <a:ea typeface="+mn-ea"/>
          <a:cs typeface="+mn-cs"/>
        </a:defRPr>
      </a:lvl5pPr>
      <a:lvl6pPr marL="1457319" algn="l" defTabSz="291464" rtl="0" eaLnBrk="1" latinLnBrk="0" hangingPunct="1">
        <a:defRPr sz="1148" kern="1200">
          <a:solidFill>
            <a:schemeClr val="tx1"/>
          </a:solidFill>
          <a:latin typeface="+mn-lt"/>
          <a:ea typeface="+mn-ea"/>
          <a:cs typeface="+mn-cs"/>
        </a:defRPr>
      </a:lvl6pPr>
      <a:lvl7pPr marL="1748783" algn="l" defTabSz="291464" rtl="0" eaLnBrk="1" latinLnBrk="0" hangingPunct="1">
        <a:defRPr sz="1148" kern="1200">
          <a:solidFill>
            <a:schemeClr val="tx1"/>
          </a:solidFill>
          <a:latin typeface="+mn-lt"/>
          <a:ea typeface="+mn-ea"/>
          <a:cs typeface="+mn-cs"/>
        </a:defRPr>
      </a:lvl7pPr>
      <a:lvl8pPr marL="2040247" algn="l" defTabSz="291464" rtl="0" eaLnBrk="1" latinLnBrk="0" hangingPunct="1">
        <a:defRPr sz="1148" kern="1200">
          <a:solidFill>
            <a:schemeClr val="tx1"/>
          </a:solidFill>
          <a:latin typeface="+mn-lt"/>
          <a:ea typeface="+mn-ea"/>
          <a:cs typeface="+mn-cs"/>
        </a:defRPr>
      </a:lvl8pPr>
      <a:lvl9pPr marL="2331711" algn="l" defTabSz="291464"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1.xml"/><Relationship Id="rId3" Type="http://schemas.openxmlformats.org/officeDocument/2006/relationships/tags" Target="../tags/tag4.xml"/><Relationship Id="rId21" Type="http://schemas.microsoft.com/office/2007/relationships/hdphoto" Target="../media/hdphoto1.wdp"/><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microsoft.com/office/2018/10/relationships/comments" Target="../comments/modernComment_AF7_F36B37BB.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6" Type="http://schemas.openxmlformats.org/officeDocument/2006/relationships/hyperlink" Target="http://www.hugessen.com/" TargetMode="Externa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slideLayout" Target="../slideLayouts/slideLayout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49FF26-44DD-F294-BCAC-E5A887FE0FB0}"/>
              </a:ext>
            </a:extLst>
          </p:cNvPr>
          <p:cNvSpPr>
            <a:spLocks noGrp="1"/>
          </p:cNvSpPr>
          <p:nvPr>
            <p:ph sz="quarter" idx="12"/>
            <p:custDataLst>
              <p:tags r:id="rId1"/>
            </p:custDataLst>
          </p:nvPr>
        </p:nvSpPr>
        <p:spPr>
          <a:xfrm>
            <a:off x="346545" y="4105617"/>
            <a:ext cx="7142852" cy="1361066"/>
          </a:xfrm>
        </p:spPr>
        <p:txBody>
          <a:bodyPr>
            <a:normAutofit lnSpcReduction="10000"/>
          </a:bodyPr>
          <a:lstStyle/>
          <a:p>
            <a:pPr marL="0" indent="0">
              <a:spcBef>
                <a:spcPts val="400"/>
              </a:spcBef>
              <a:spcAft>
                <a:spcPts val="200"/>
              </a:spcAft>
              <a:buNone/>
            </a:pPr>
            <a:r>
              <a:rPr lang="fr-CA" sz="1000" dirty="0"/>
              <a:t>En 2023, les raisons les plus courantes associées à un vote défavorable étaient </a:t>
            </a:r>
            <a:r>
              <a:rPr lang="fr-CA" sz="1000" b="1" dirty="0"/>
              <a:t>le décalage entre la rémunération des hauts dirigeants et l’expérience des actionnaires ainsi que les pratiques de rémunération problématiques.</a:t>
            </a:r>
            <a:r>
              <a:rPr lang="fr-CA" sz="1000" dirty="0"/>
              <a:t> Cela reflète les justifications fréquemment mentionnées par les conseillers en procuration lorsque leur recommandation est défavorable (voir la page suivante).</a:t>
            </a:r>
          </a:p>
          <a:p>
            <a:pPr marL="0" indent="0">
              <a:spcBef>
                <a:spcPts val="400"/>
              </a:spcBef>
              <a:spcAft>
                <a:spcPts val="200"/>
              </a:spcAft>
              <a:buNone/>
            </a:pPr>
            <a:r>
              <a:rPr lang="fr-CA" sz="1000" dirty="0"/>
              <a:t>Bien que de nombreux investisseurs institutionnels sophistiqués procèdent à leur propre analyse quant au vote par procuration, les conseillers en procuration demeurent un acteur influent dans la prise de position des actionnaires au moment de voter. Parmi ce groupe de 30 entreprises ayant obtenu des résultats de moins de 80 % à la consultation sur la rémunération, 26 ont reçu une recommandation défavorable, soit de la part de la ISS ou de Glass Lewis, tandis que 7 ont reçu une recommandation défavorable des deux conseillers.</a:t>
            </a:r>
          </a:p>
        </p:txBody>
      </p:sp>
      <p:pic>
        <p:nvPicPr>
          <p:cNvPr id="27" name="Picture Placeholder 26" descr="Background pattern&#10;&#10;Description automatically generated">
            <a:extLst>
              <a:ext uri="{FF2B5EF4-FFF2-40B4-BE49-F238E27FC236}">
                <a16:creationId xmlns:a16="http://schemas.microsoft.com/office/drawing/2014/main" id="{2C3D30AF-7CF6-B182-51A8-2D11696C20BE}"/>
              </a:ext>
            </a:extLst>
          </p:cNvPr>
          <p:cNvPicPr>
            <a:picLocks noGrp="1" noChangeAspect="1"/>
          </p:cNvPicPr>
          <p:nvPr>
            <p:ph type="pic" sz="quarter" idx="20"/>
            <p:custDataLst>
              <p:tags r:id="rId2"/>
            </p:custDataLst>
          </p:nvPr>
        </p:nvPicPr>
        <p:blipFill>
          <a:blip r:embed="rId20">
            <a:extLst>
              <a:ext uri="{BEBA8EAE-BF5A-486C-A8C5-ECC9F3942E4B}">
                <a14:imgProps xmlns:a14="http://schemas.microsoft.com/office/drawing/2010/main">
                  <a14:imgLayer r:embed="rId21">
                    <a14:imgEffect>
                      <a14:saturation sat="0"/>
                    </a14:imgEffect>
                  </a14:imgLayer>
                </a14:imgProps>
              </a:ext>
            </a:extLst>
          </a:blip>
          <a:srcRect t="43300" b="43300"/>
          <a:stretch>
            <a:fillRect/>
          </a:stretch>
        </p:blipFill>
        <p:spPr/>
      </p:pic>
      <p:sp>
        <p:nvSpPr>
          <p:cNvPr id="23" name="Text Placeholder 22">
            <a:extLst>
              <a:ext uri="{FF2B5EF4-FFF2-40B4-BE49-F238E27FC236}">
                <a16:creationId xmlns:a16="http://schemas.microsoft.com/office/drawing/2014/main" id="{393FE46C-EBDC-06D6-B216-358DEAB790FD}"/>
              </a:ext>
            </a:extLst>
          </p:cNvPr>
          <p:cNvSpPr>
            <a:spLocks noGrp="1"/>
          </p:cNvSpPr>
          <p:nvPr>
            <p:ph type="body" sz="quarter" idx="21"/>
            <p:custDataLst>
              <p:tags r:id="rId3"/>
            </p:custDataLst>
          </p:nvPr>
        </p:nvSpPr>
        <p:spPr/>
        <p:txBody>
          <a:bodyPr/>
          <a:lstStyle/>
          <a:p>
            <a:endParaRPr lang="en-CA" dirty="0"/>
          </a:p>
        </p:txBody>
      </p:sp>
      <p:sp>
        <p:nvSpPr>
          <p:cNvPr id="5" name="Text Placeholder 4">
            <a:extLst>
              <a:ext uri="{FF2B5EF4-FFF2-40B4-BE49-F238E27FC236}">
                <a16:creationId xmlns:a16="http://schemas.microsoft.com/office/drawing/2014/main" id="{5B43A43D-234C-8526-C686-A455424EA7AE}"/>
              </a:ext>
            </a:extLst>
          </p:cNvPr>
          <p:cNvSpPr>
            <a:spLocks noGrp="1"/>
          </p:cNvSpPr>
          <p:nvPr>
            <p:ph type="body" sz="quarter" idx="10"/>
            <p:custDataLst>
              <p:tags r:id="rId4"/>
            </p:custDataLst>
          </p:nvPr>
        </p:nvSpPr>
        <p:spPr/>
        <p:txBody>
          <a:bodyPr/>
          <a:lstStyle/>
          <a:p>
            <a:r>
              <a:rPr lang="fr-CA" dirty="0"/>
              <a:t>Partie 1 : Motifs courants associés à un faible soutien des actionnaires À LA consultation sur la rémunération (2023)</a:t>
            </a:r>
          </a:p>
        </p:txBody>
      </p:sp>
      <p:sp>
        <p:nvSpPr>
          <p:cNvPr id="6" name="Content Placeholder 5">
            <a:extLst>
              <a:ext uri="{FF2B5EF4-FFF2-40B4-BE49-F238E27FC236}">
                <a16:creationId xmlns:a16="http://schemas.microsoft.com/office/drawing/2014/main" id="{0BCDB242-70B2-D494-E955-3BBFB8F04881}"/>
              </a:ext>
            </a:extLst>
          </p:cNvPr>
          <p:cNvSpPr>
            <a:spLocks noGrp="1"/>
          </p:cNvSpPr>
          <p:nvPr>
            <p:ph sz="quarter" idx="22"/>
            <p:custDataLst>
              <p:tags r:id="rId5"/>
            </p:custDataLst>
          </p:nvPr>
        </p:nvSpPr>
        <p:spPr>
          <a:xfrm>
            <a:off x="346544" y="1914342"/>
            <a:ext cx="7080639" cy="961803"/>
          </a:xfrm>
        </p:spPr>
        <p:txBody>
          <a:bodyPr>
            <a:normAutofit/>
          </a:bodyPr>
          <a:lstStyle/>
          <a:p>
            <a:pPr marL="0" indent="0">
              <a:buNone/>
            </a:pPr>
            <a:r>
              <a:rPr lang="fr-CA" sz="1000" dirty="0"/>
              <a:t>Dans cet article, nous examinons les principaux motifs d’un résultat défavorable à une consultation des actionnaires sur la rémunération (</a:t>
            </a:r>
            <a:r>
              <a:rPr lang="fr-CA" sz="1000" i="1" dirty="0"/>
              <a:t>Say on </a:t>
            </a:r>
            <a:r>
              <a:rPr lang="fr-CA" sz="1000" i="1" dirty="0" err="1"/>
              <a:t>Pay</a:t>
            </a:r>
            <a:r>
              <a:rPr lang="fr-CA" sz="1000" dirty="0"/>
              <a:t>). Nous présentons également les raisons pour lesquelles les conseillers en procuration (</a:t>
            </a:r>
            <a:r>
              <a:rPr lang="fr-CA" sz="1000" dirty="0" err="1"/>
              <a:t>Institutional</a:t>
            </a:r>
            <a:r>
              <a:rPr lang="fr-CA" sz="1000" dirty="0"/>
              <a:t> </a:t>
            </a:r>
            <a:r>
              <a:rPr lang="fr-CA" sz="1000" dirty="0" err="1"/>
              <a:t>Shareholder</a:t>
            </a:r>
            <a:r>
              <a:rPr lang="fr-CA" sz="1000" dirty="0"/>
              <a:t> Services [ISS] et Glass Lewis) recommandent généralement un vote défavorable à la consultation sur la rémunération. Dans la deuxième partie, </a:t>
            </a:r>
            <a:r>
              <a:rPr lang="fr-CA" sz="1000" dirty="0" err="1"/>
              <a:t>Hugessen</a:t>
            </a:r>
            <a:r>
              <a:rPr lang="fr-CA" sz="1000" dirty="0"/>
              <a:t> effectuera une analyse de l’impact qu’une recommandation défavorable de l’un ou des deux conseillers en procuration pourrait avoir sur la consultation sur la rémunération.</a:t>
            </a:r>
          </a:p>
        </p:txBody>
      </p:sp>
      <p:sp>
        <p:nvSpPr>
          <p:cNvPr id="9" name="Text Placeholder 8">
            <a:extLst>
              <a:ext uri="{FF2B5EF4-FFF2-40B4-BE49-F238E27FC236}">
                <a16:creationId xmlns:a16="http://schemas.microsoft.com/office/drawing/2014/main" id="{CFF0A61D-057C-3FF8-D8F6-09F68DAF31B3}"/>
              </a:ext>
            </a:extLst>
          </p:cNvPr>
          <p:cNvSpPr>
            <a:spLocks noGrp="1"/>
          </p:cNvSpPr>
          <p:nvPr>
            <p:ph type="body" sz="quarter" idx="27"/>
            <p:custDataLst>
              <p:tags r:id="rId6"/>
            </p:custDataLst>
          </p:nvPr>
        </p:nvSpPr>
        <p:spPr>
          <a:xfrm>
            <a:off x="346074" y="1636923"/>
            <a:ext cx="7079313" cy="272450"/>
          </a:xfrm>
        </p:spPr>
        <p:txBody>
          <a:bodyPr/>
          <a:lstStyle/>
          <a:p>
            <a:r>
              <a:rPr lang="fr-CA"/>
              <a:t>Auteurs : Amulay Chadha, Miles Fazzalari et John Skinner 										Mars 2024</a:t>
            </a:r>
          </a:p>
        </p:txBody>
      </p:sp>
      <p:sp>
        <p:nvSpPr>
          <p:cNvPr id="10" name="Content Placeholder 9">
            <a:extLst>
              <a:ext uri="{FF2B5EF4-FFF2-40B4-BE49-F238E27FC236}">
                <a16:creationId xmlns:a16="http://schemas.microsoft.com/office/drawing/2014/main" id="{47045A13-7F1F-AD0F-DE88-D1AE4E5FD544}"/>
              </a:ext>
            </a:extLst>
          </p:cNvPr>
          <p:cNvSpPr>
            <a:spLocks noGrp="1"/>
          </p:cNvSpPr>
          <p:nvPr>
            <p:ph sz="quarter" idx="28"/>
            <p:custDataLst>
              <p:tags r:id="rId7"/>
            </p:custDataLst>
          </p:nvPr>
        </p:nvSpPr>
        <p:spPr>
          <a:xfrm>
            <a:off x="346544" y="3886118"/>
            <a:ext cx="7080639" cy="219499"/>
          </a:xfrm>
        </p:spPr>
        <p:txBody>
          <a:bodyPr>
            <a:normAutofit fontScale="25000" lnSpcReduction="20000"/>
          </a:bodyPr>
          <a:lstStyle/>
          <a:p>
            <a:r>
              <a:rPr lang="fr-CA" sz="6400" b="1" dirty="0"/>
              <a:t>Principales constatations</a:t>
            </a:r>
          </a:p>
          <a:p>
            <a:endParaRPr lang="fr-CA" sz="4400" b="1" dirty="0"/>
          </a:p>
          <a:p>
            <a:r>
              <a:rPr lang="fr-CA" b="1" dirty="0"/>
              <a:t> </a:t>
            </a:r>
          </a:p>
        </p:txBody>
      </p:sp>
      <p:sp>
        <p:nvSpPr>
          <p:cNvPr id="13" name="Slide Number Placeholder 2">
            <a:extLst>
              <a:ext uri="{FF2B5EF4-FFF2-40B4-BE49-F238E27FC236}">
                <a16:creationId xmlns:a16="http://schemas.microsoft.com/office/drawing/2014/main" id="{C6FD4397-2B73-651A-A17C-16D217E0EA91}"/>
              </a:ext>
            </a:extLst>
          </p:cNvPr>
          <p:cNvSpPr>
            <a:spLocks noGrp="1"/>
          </p:cNvSpPr>
          <p:nvPr>
            <p:ph type="sldNum" sz="quarter" idx="14"/>
            <p:custDataLst>
              <p:tags r:id="rId8"/>
            </p:custDataLst>
          </p:nvPr>
        </p:nvSpPr>
        <p:spPr/>
        <p:txBody>
          <a:bodyPr/>
          <a:lstStyle/>
          <a:p>
            <a:fld id="{41C67625-41B9-9145-93F1-B2631F2A8104}" type="slidenum">
              <a:rPr lang="en-US" smtClean="0">
                <a:cs typeface="Calibri Light" panose="020F0302020204030204" pitchFamily="34" charset="0"/>
              </a:rPr>
              <a:pPr/>
              <a:t>1</a:t>
            </a:fld>
            <a:endParaRPr lang="en-US">
              <a:cs typeface="Calibri Light" panose="020F0302020204030204" pitchFamily="34" charset="0"/>
            </a:endParaRPr>
          </a:p>
        </p:txBody>
      </p:sp>
      <p:sp>
        <p:nvSpPr>
          <p:cNvPr id="24" name="Text Placeholder 23">
            <a:extLst>
              <a:ext uri="{FF2B5EF4-FFF2-40B4-BE49-F238E27FC236}">
                <a16:creationId xmlns:a16="http://schemas.microsoft.com/office/drawing/2014/main" id="{994282A9-970F-64AF-FA9B-D165C2F88338}"/>
              </a:ext>
            </a:extLst>
          </p:cNvPr>
          <p:cNvSpPr>
            <a:spLocks noGrp="1"/>
          </p:cNvSpPr>
          <p:nvPr>
            <p:ph type="body" sz="quarter" idx="29"/>
            <p:custDataLst>
              <p:tags r:id="rId9"/>
            </p:custDataLst>
          </p:nvPr>
        </p:nvSpPr>
        <p:spPr/>
        <p:txBody>
          <a:bodyPr/>
          <a:lstStyle/>
          <a:p>
            <a:r>
              <a:rPr lang="fr-CA" baseline="30000" dirty="0"/>
              <a:t>1</a:t>
            </a:r>
            <a:r>
              <a:rPr lang="fr-CA" dirty="0"/>
              <a:t> Données résumées à partir du module de vote </a:t>
            </a:r>
            <a:r>
              <a:rPr lang="fr-CA" dirty="0" err="1"/>
              <a:t>Dilligent’s</a:t>
            </a:r>
            <a:r>
              <a:rPr lang="fr-CA" dirty="0"/>
              <a:t> </a:t>
            </a:r>
            <a:r>
              <a:rPr lang="fr-CA" dirty="0" err="1"/>
              <a:t>Market</a:t>
            </a:r>
            <a:r>
              <a:rPr lang="fr-CA" dirty="0"/>
              <a:t> Intelligence</a:t>
            </a:r>
          </a:p>
        </p:txBody>
      </p:sp>
      <p:pic>
        <p:nvPicPr>
          <p:cNvPr id="11" name="Picture 10" descr="Text&#10;&#10;Description automatically generated with medium confidence">
            <a:extLst>
              <a:ext uri="{FF2B5EF4-FFF2-40B4-BE49-F238E27FC236}">
                <a16:creationId xmlns:a16="http://schemas.microsoft.com/office/drawing/2014/main" id="{82949547-BF1C-6ADF-6B42-9A4E6B94E0EB}"/>
              </a:ext>
            </a:extLst>
          </p:cNvPr>
          <p:cNvPicPr>
            <a:picLocks noChangeAspect="1"/>
          </p:cNvPicPr>
          <p:nvPr>
            <p:custDataLst>
              <p:tags r:id="rId10"/>
            </p:custDataLst>
          </p:nvPr>
        </p:nvPicPr>
        <p:blipFill>
          <a:blip r:embed="rId22"/>
          <a:stretch>
            <a:fillRect/>
          </a:stretch>
        </p:blipFill>
        <p:spPr>
          <a:xfrm>
            <a:off x="5903102" y="313726"/>
            <a:ext cx="1869298" cy="934649"/>
          </a:xfrm>
          <a:prstGeom prst="rect">
            <a:avLst/>
          </a:prstGeom>
        </p:spPr>
      </p:pic>
      <p:sp>
        <p:nvSpPr>
          <p:cNvPr id="15" name="Content Placeholder 6">
            <a:extLst>
              <a:ext uri="{FF2B5EF4-FFF2-40B4-BE49-F238E27FC236}">
                <a16:creationId xmlns:a16="http://schemas.microsoft.com/office/drawing/2014/main" id="{C170D3AB-E223-127E-51CF-3F753D7DF144}"/>
              </a:ext>
            </a:extLst>
          </p:cNvPr>
          <p:cNvSpPr>
            <a:spLocks noGrp="1"/>
          </p:cNvSpPr>
          <p:nvPr>
            <p:ph sz="quarter" idx="25"/>
            <p:custDataLst>
              <p:tags r:id="rId11"/>
            </p:custDataLst>
          </p:nvPr>
        </p:nvSpPr>
        <p:spPr>
          <a:xfrm>
            <a:off x="346544" y="3220622"/>
            <a:ext cx="7080639" cy="629163"/>
          </a:xfrm>
        </p:spPr>
        <p:txBody>
          <a:bodyPr>
            <a:normAutofit fontScale="85000" lnSpcReduction="20000"/>
          </a:bodyPr>
          <a:lstStyle/>
          <a:p>
            <a:pPr marL="0" indent="0">
              <a:buNone/>
            </a:pPr>
            <a:r>
              <a:rPr lang="fr-CA" sz="1200" dirty="0"/>
              <a:t>Nous avons examiné les justifications fournies par les investisseurs institutionnels des émetteurs du S&amp;P/TSX qui ont obtenu un résultat inférieur à 80 % à la consultation des actionnaires sur la rémunération en 2023 (n=30)</a:t>
            </a:r>
            <a:r>
              <a:rPr lang="fr-CA" sz="1200" baseline="30000" dirty="0"/>
              <a:t>1</a:t>
            </a:r>
            <a:r>
              <a:rPr lang="fr-CA" sz="1200" dirty="0"/>
              <a:t>. Nous avons également collecté les points critiques soulevés par ISS et Glass Lewis lors de l’élaboration de leurs recommandations en vue de la consultation des actionnaires sur la rémunération pour ce même groupe d’entreprises.</a:t>
            </a:r>
          </a:p>
        </p:txBody>
      </p:sp>
      <p:sp>
        <p:nvSpPr>
          <p:cNvPr id="16" name="Content Placeholder 7">
            <a:extLst>
              <a:ext uri="{FF2B5EF4-FFF2-40B4-BE49-F238E27FC236}">
                <a16:creationId xmlns:a16="http://schemas.microsoft.com/office/drawing/2014/main" id="{8FB37BA8-C478-4B19-070D-BA2B885453A9}"/>
              </a:ext>
            </a:extLst>
          </p:cNvPr>
          <p:cNvSpPr>
            <a:spLocks noGrp="1"/>
          </p:cNvSpPr>
          <p:nvPr>
            <p:ph sz="quarter" idx="26"/>
            <p:custDataLst>
              <p:tags r:id="rId12"/>
            </p:custDataLst>
          </p:nvPr>
        </p:nvSpPr>
        <p:spPr>
          <a:xfrm>
            <a:off x="346544" y="2961124"/>
            <a:ext cx="7080639" cy="263420"/>
          </a:xfrm>
        </p:spPr>
        <p:txBody>
          <a:bodyPr/>
          <a:lstStyle/>
          <a:p>
            <a:r>
              <a:rPr lang="fr-CA" b="1" dirty="0"/>
              <a:t>Méthodologie</a:t>
            </a:r>
            <a:r>
              <a:rPr lang="fr-CA" dirty="0"/>
              <a:t> </a:t>
            </a:r>
          </a:p>
        </p:txBody>
      </p:sp>
      <p:sp>
        <p:nvSpPr>
          <p:cNvPr id="17" name="Content Placeholder 6">
            <a:extLst>
              <a:ext uri="{FF2B5EF4-FFF2-40B4-BE49-F238E27FC236}">
                <a16:creationId xmlns:a16="http://schemas.microsoft.com/office/drawing/2014/main" id="{7E2CE48D-68F9-DBF5-8E57-F218CC040F5D}"/>
              </a:ext>
            </a:extLst>
          </p:cNvPr>
          <p:cNvSpPr txBox="1">
            <a:spLocks/>
          </p:cNvSpPr>
          <p:nvPr>
            <p:custDataLst>
              <p:tags r:id="rId13"/>
            </p:custDataLst>
          </p:nvPr>
        </p:nvSpPr>
        <p:spPr>
          <a:xfrm>
            <a:off x="346115" y="7581082"/>
            <a:ext cx="7080639" cy="516607"/>
          </a:xfrm>
          <a:prstGeom prst="rect">
            <a:avLst/>
          </a:prstGeom>
        </p:spPr>
        <p:txBody>
          <a:bodyPr vert="horz" lIns="91440" tIns="45720" rIns="91440" bIns="45720" rtlCol="0">
            <a:noAutofit/>
          </a:bodyPr>
          <a:lstStyle>
            <a:lvl1pPr marL="218597" indent="-218597" algn="l" defTabSz="291464" rtl="0" eaLnBrk="1" latinLnBrk="0" hangingPunct="1">
              <a:spcBef>
                <a:spcPct val="20000"/>
              </a:spcBef>
              <a:buClr>
                <a:schemeClr val="accent1">
                  <a:lumMod val="50000"/>
                </a:schemeClr>
              </a:buClr>
              <a:buFont typeface="Arial" panose="020B0604020202020204" pitchFamily="34" charset="0"/>
              <a:buChar char="•"/>
              <a:defRPr lang="en-US" sz="1100" b="0" i="0" kern="1200" dirty="0">
                <a:solidFill>
                  <a:schemeClr val="tx1"/>
                </a:solidFill>
                <a:latin typeface="Calibri Light" panose="020F0302020204030204" pitchFamily="34" charset="0"/>
                <a:ea typeface="+mn-ea"/>
                <a:cs typeface="Calibri Light" panose="020F0302020204030204" pitchFamily="34" charset="0"/>
              </a:defRPr>
            </a:lvl1pPr>
            <a:lvl2pPr marL="473629" indent="-182165" algn="l" defTabSz="291464" rtl="0" eaLnBrk="1" latinLnBrk="0" hangingPunct="1">
              <a:spcBef>
                <a:spcPct val="20000"/>
              </a:spcBef>
              <a:buClr>
                <a:schemeClr val="accent1">
                  <a:lumMod val="5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2pPr>
            <a:lvl3pPr marL="728659" indent="-145732" algn="l" defTabSz="291464" rtl="0" eaLnBrk="1" latinLnBrk="0" hangingPunct="1">
              <a:spcBef>
                <a:spcPct val="20000"/>
              </a:spcBef>
              <a:buClr>
                <a:schemeClr val="accent1">
                  <a:lumMod val="75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3pPr>
            <a:lvl4pPr marL="1020123" indent="-145732" algn="l" defTabSz="291464" rtl="0" eaLnBrk="1" latinLnBrk="0" hangingPunct="1">
              <a:spcBef>
                <a:spcPct val="20000"/>
              </a:spcBef>
              <a:buClr>
                <a:schemeClr val="accent1">
                  <a:lumMod val="9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4pPr>
            <a:lvl5pPr marL="1311587" indent="-145732" algn="l" defTabSz="291464" rtl="0" eaLnBrk="1" latinLnBrk="0" hangingPunct="1">
              <a:spcBef>
                <a:spcPct val="20000"/>
              </a:spcBef>
              <a:buClr>
                <a:schemeClr val="accent2">
                  <a:lumMod val="60000"/>
                  <a:lumOff val="4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5pPr>
            <a:lvl6pPr marL="1603051" indent="-145732" algn="l" defTabSz="291464" rtl="0" eaLnBrk="1" latinLnBrk="0" hangingPunct="1">
              <a:spcBef>
                <a:spcPct val="20000"/>
              </a:spcBef>
              <a:buFont typeface="Arial"/>
              <a:buChar char="•"/>
              <a:defRPr sz="1275" kern="1200">
                <a:solidFill>
                  <a:schemeClr val="tx1"/>
                </a:solidFill>
                <a:latin typeface="+mn-lt"/>
                <a:ea typeface="+mn-ea"/>
                <a:cs typeface="+mn-cs"/>
              </a:defRPr>
            </a:lvl6pPr>
            <a:lvl7pPr marL="1894515" indent="-145732" algn="l" defTabSz="291464" rtl="0" eaLnBrk="1" latinLnBrk="0" hangingPunct="1">
              <a:spcBef>
                <a:spcPct val="20000"/>
              </a:spcBef>
              <a:buFont typeface="Arial"/>
              <a:buChar char="•"/>
              <a:defRPr sz="1275" kern="1200">
                <a:solidFill>
                  <a:schemeClr val="tx1"/>
                </a:solidFill>
                <a:latin typeface="+mn-lt"/>
                <a:ea typeface="+mn-ea"/>
                <a:cs typeface="+mn-cs"/>
              </a:defRPr>
            </a:lvl7pPr>
            <a:lvl8pPr marL="2185979" indent="-145732" algn="l" defTabSz="291464" rtl="0" eaLnBrk="1" latinLnBrk="0" hangingPunct="1">
              <a:spcBef>
                <a:spcPct val="20000"/>
              </a:spcBef>
              <a:buFont typeface="Arial"/>
              <a:buChar char="•"/>
              <a:defRPr sz="1275" kern="1200">
                <a:solidFill>
                  <a:schemeClr val="tx1"/>
                </a:solidFill>
                <a:latin typeface="+mn-lt"/>
                <a:ea typeface="+mn-ea"/>
                <a:cs typeface="+mn-cs"/>
              </a:defRPr>
            </a:lvl8pPr>
            <a:lvl9pPr marL="2477443" indent="-145732" algn="l" defTabSz="291464" rtl="0" eaLnBrk="1" latinLnBrk="0" hangingPunct="1">
              <a:spcBef>
                <a:spcPct val="20000"/>
              </a:spcBef>
              <a:buFont typeface="Arial"/>
              <a:buChar char="•"/>
              <a:defRPr sz="1275" kern="1200">
                <a:solidFill>
                  <a:schemeClr val="tx1"/>
                </a:solidFill>
                <a:latin typeface="+mn-lt"/>
                <a:ea typeface="+mn-ea"/>
                <a:cs typeface="+mn-cs"/>
              </a:defRPr>
            </a:lvl9pPr>
          </a:lstStyle>
          <a:p>
            <a:pPr marL="0" indent="0">
              <a:buFont typeface="Arial" panose="020B0604020202020204" pitchFamily="34" charset="0"/>
              <a:buNone/>
            </a:pPr>
            <a:endParaRPr lang="en-CA" dirty="0"/>
          </a:p>
        </p:txBody>
      </p:sp>
      <p:sp>
        <p:nvSpPr>
          <p:cNvPr id="18" name="Content Placeholder 7">
            <a:extLst>
              <a:ext uri="{FF2B5EF4-FFF2-40B4-BE49-F238E27FC236}">
                <a16:creationId xmlns:a16="http://schemas.microsoft.com/office/drawing/2014/main" id="{CF5A6B14-1081-5A5B-6242-05339E72FEBD}"/>
              </a:ext>
            </a:extLst>
          </p:cNvPr>
          <p:cNvSpPr txBox="1">
            <a:spLocks/>
          </p:cNvSpPr>
          <p:nvPr>
            <p:custDataLst>
              <p:tags r:id="rId14"/>
            </p:custDataLst>
          </p:nvPr>
        </p:nvSpPr>
        <p:spPr>
          <a:xfrm>
            <a:off x="344748" y="5388124"/>
            <a:ext cx="7080639" cy="475215"/>
          </a:xfrm>
          <a:prstGeom prst="rect">
            <a:avLst/>
          </a:prstGeom>
        </p:spPr>
        <p:txBody>
          <a:bodyPr vert="horz" lIns="91440" tIns="45720" rIns="91440" bIns="45720" rtlCol="0" anchor="t">
            <a:noAutofit/>
          </a:bodyPr>
          <a:lstStyle>
            <a:lvl1pPr marL="0" indent="0" algn="l" defTabSz="291464" rtl="0" eaLnBrk="1" latinLnBrk="0" hangingPunct="1">
              <a:spcBef>
                <a:spcPct val="20000"/>
              </a:spcBef>
              <a:buClr>
                <a:schemeClr val="accent1">
                  <a:lumMod val="50000"/>
                </a:schemeClr>
              </a:buClr>
              <a:buFont typeface="Arial" panose="020B0604020202020204" pitchFamily="34" charset="0"/>
              <a:buNone/>
              <a:defRPr lang="en-US" sz="1600" b="0" i="0" kern="1200" dirty="0">
                <a:solidFill>
                  <a:schemeClr val="bg2"/>
                </a:solidFill>
                <a:latin typeface="Calibri Light" panose="020F0302020204030204" pitchFamily="34" charset="0"/>
                <a:ea typeface="+mn-ea"/>
                <a:cs typeface="Calibri Light" panose="020F0302020204030204" pitchFamily="34" charset="0"/>
              </a:defRPr>
            </a:lvl1pPr>
            <a:lvl2pPr marL="473629" indent="-182165" algn="l" defTabSz="291464" rtl="0" eaLnBrk="1" latinLnBrk="0" hangingPunct="1">
              <a:spcBef>
                <a:spcPct val="20000"/>
              </a:spcBef>
              <a:buClr>
                <a:schemeClr val="accent1">
                  <a:lumMod val="5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2pPr>
            <a:lvl3pPr marL="728659" indent="-145732" algn="l" defTabSz="291464" rtl="0" eaLnBrk="1" latinLnBrk="0" hangingPunct="1">
              <a:spcBef>
                <a:spcPct val="20000"/>
              </a:spcBef>
              <a:buClr>
                <a:schemeClr val="accent1">
                  <a:lumMod val="75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3pPr>
            <a:lvl4pPr marL="1020123" indent="-145732" algn="l" defTabSz="291464" rtl="0" eaLnBrk="1" latinLnBrk="0" hangingPunct="1">
              <a:spcBef>
                <a:spcPct val="20000"/>
              </a:spcBef>
              <a:buClr>
                <a:schemeClr val="accent1">
                  <a:lumMod val="9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4pPr>
            <a:lvl5pPr marL="1311587" indent="-145732" algn="l" defTabSz="291464" rtl="0" eaLnBrk="1" latinLnBrk="0" hangingPunct="1">
              <a:spcBef>
                <a:spcPct val="20000"/>
              </a:spcBef>
              <a:buClr>
                <a:schemeClr val="accent2">
                  <a:lumMod val="60000"/>
                  <a:lumOff val="4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5pPr>
            <a:lvl6pPr marL="1603051" indent="-145732" algn="l" defTabSz="291464" rtl="0" eaLnBrk="1" latinLnBrk="0" hangingPunct="1">
              <a:spcBef>
                <a:spcPct val="20000"/>
              </a:spcBef>
              <a:buFont typeface="Arial"/>
              <a:buChar char="•"/>
              <a:defRPr sz="1275" kern="1200">
                <a:solidFill>
                  <a:schemeClr val="tx1"/>
                </a:solidFill>
                <a:latin typeface="+mn-lt"/>
                <a:ea typeface="+mn-ea"/>
                <a:cs typeface="+mn-cs"/>
              </a:defRPr>
            </a:lvl6pPr>
            <a:lvl7pPr marL="1894515" indent="-145732" algn="l" defTabSz="291464" rtl="0" eaLnBrk="1" latinLnBrk="0" hangingPunct="1">
              <a:spcBef>
                <a:spcPct val="20000"/>
              </a:spcBef>
              <a:buFont typeface="Arial"/>
              <a:buChar char="•"/>
              <a:defRPr sz="1275" kern="1200">
                <a:solidFill>
                  <a:schemeClr val="tx1"/>
                </a:solidFill>
                <a:latin typeface="+mn-lt"/>
                <a:ea typeface="+mn-ea"/>
                <a:cs typeface="+mn-cs"/>
              </a:defRPr>
            </a:lvl7pPr>
            <a:lvl8pPr marL="2185979" indent="-145732" algn="l" defTabSz="291464" rtl="0" eaLnBrk="1" latinLnBrk="0" hangingPunct="1">
              <a:spcBef>
                <a:spcPct val="20000"/>
              </a:spcBef>
              <a:buFont typeface="Arial"/>
              <a:buChar char="•"/>
              <a:defRPr sz="1275" kern="1200">
                <a:solidFill>
                  <a:schemeClr val="tx1"/>
                </a:solidFill>
                <a:latin typeface="+mn-lt"/>
                <a:ea typeface="+mn-ea"/>
                <a:cs typeface="+mn-cs"/>
              </a:defRPr>
            </a:lvl8pPr>
            <a:lvl9pPr marL="2477443" indent="-145732" algn="l" defTabSz="291464" rtl="0" eaLnBrk="1" latinLnBrk="0" hangingPunct="1">
              <a:spcBef>
                <a:spcPct val="20000"/>
              </a:spcBef>
              <a:buFont typeface="Arial"/>
              <a:buChar char="•"/>
              <a:defRPr sz="1275" kern="1200">
                <a:solidFill>
                  <a:schemeClr val="tx1"/>
                </a:solidFill>
                <a:latin typeface="+mn-lt"/>
                <a:ea typeface="+mn-ea"/>
                <a:cs typeface="+mn-cs"/>
              </a:defRPr>
            </a:lvl9pPr>
          </a:lstStyle>
          <a:p>
            <a:r>
              <a:rPr lang="fr-CA" b="1" dirty="0"/>
              <a:t>Raisons justifiant un vote défavorable des actionnaires à la consultation sur la rémunération</a:t>
            </a:r>
          </a:p>
        </p:txBody>
      </p:sp>
      <p:sp>
        <p:nvSpPr>
          <p:cNvPr id="19" name="Content Placeholder 6">
            <a:extLst>
              <a:ext uri="{FF2B5EF4-FFF2-40B4-BE49-F238E27FC236}">
                <a16:creationId xmlns:a16="http://schemas.microsoft.com/office/drawing/2014/main" id="{B8FD35B8-2C37-3B10-4A08-80848FDE043D}"/>
              </a:ext>
            </a:extLst>
          </p:cNvPr>
          <p:cNvSpPr txBox="1">
            <a:spLocks/>
          </p:cNvSpPr>
          <p:nvPr>
            <p:custDataLst>
              <p:tags r:id="rId15"/>
            </p:custDataLst>
          </p:nvPr>
        </p:nvSpPr>
        <p:spPr>
          <a:xfrm>
            <a:off x="346544" y="5855751"/>
            <a:ext cx="7080639" cy="1939778"/>
          </a:xfrm>
          <a:prstGeom prst="rect">
            <a:avLst/>
          </a:prstGeom>
        </p:spPr>
        <p:txBody>
          <a:bodyPr vert="horz" lIns="91440" tIns="45720" rIns="91440" bIns="45720" rtlCol="0">
            <a:noAutofit/>
          </a:bodyPr>
          <a:lstStyle>
            <a:lvl1pPr marL="218597" indent="-218597" algn="l" defTabSz="291464" rtl="0" eaLnBrk="1" latinLnBrk="0" hangingPunct="1">
              <a:spcBef>
                <a:spcPct val="20000"/>
              </a:spcBef>
              <a:buClr>
                <a:schemeClr val="accent1">
                  <a:lumMod val="50000"/>
                </a:schemeClr>
              </a:buClr>
              <a:buFont typeface="Arial" panose="020B0604020202020204" pitchFamily="34" charset="0"/>
              <a:buChar char="•"/>
              <a:defRPr lang="en-US" sz="1100" b="0" i="0" kern="1200" dirty="0">
                <a:solidFill>
                  <a:schemeClr val="tx1"/>
                </a:solidFill>
                <a:latin typeface="Calibri Light" panose="020F0302020204030204" pitchFamily="34" charset="0"/>
                <a:ea typeface="+mn-ea"/>
                <a:cs typeface="Calibri Light" panose="020F0302020204030204" pitchFamily="34" charset="0"/>
              </a:defRPr>
            </a:lvl1pPr>
            <a:lvl2pPr marL="473629" indent="-182165" algn="l" defTabSz="291464" rtl="0" eaLnBrk="1" latinLnBrk="0" hangingPunct="1">
              <a:spcBef>
                <a:spcPct val="20000"/>
              </a:spcBef>
              <a:buClr>
                <a:schemeClr val="accent1">
                  <a:lumMod val="5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2pPr>
            <a:lvl3pPr marL="728659" indent="-145732" algn="l" defTabSz="291464" rtl="0" eaLnBrk="1" latinLnBrk="0" hangingPunct="1">
              <a:spcBef>
                <a:spcPct val="20000"/>
              </a:spcBef>
              <a:buClr>
                <a:schemeClr val="accent1">
                  <a:lumMod val="75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3pPr>
            <a:lvl4pPr marL="1020123" indent="-145732" algn="l" defTabSz="291464" rtl="0" eaLnBrk="1" latinLnBrk="0" hangingPunct="1">
              <a:spcBef>
                <a:spcPct val="20000"/>
              </a:spcBef>
              <a:buClr>
                <a:schemeClr val="accent1">
                  <a:lumMod val="9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4pPr>
            <a:lvl5pPr marL="1311587" indent="-145732" algn="l" defTabSz="291464" rtl="0" eaLnBrk="1" latinLnBrk="0" hangingPunct="1">
              <a:spcBef>
                <a:spcPct val="20000"/>
              </a:spcBef>
              <a:buClr>
                <a:schemeClr val="accent2">
                  <a:lumMod val="60000"/>
                  <a:lumOff val="4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5pPr>
            <a:lvl6pPr marL="1603051" indent="-145732" algn="l" defTabSz="291464" rtl="0" eaLnBrk="1" latinLnBrk="0" hangingPunct="1">
              <a:spcBef>
                <a:spcPct val="20000"/>
              </a:spcBef>
              <a:buFont typeface="Arial"/>
              <a:buChar char="•"/>
              <a:defRPr sz="1275" kern="1200">
                <a:solidFill>
                  <a:schemeClr val="tx1"/>
                </a:solidFill>
                <a:latin typeface="+mn-lt"/>
                <a:ea typeface="+mn-ea"/>
                <a:cs typeface="+mn-cs"/>
              </a:defRPr>
            </a:lvl6pPr>
            <a:lvl7pPr marL="1894515" indent="-145732" algn="l" defTabSz="291464" rtl="0" eaLnBrk="1" latinLnBrk="0" hangingPunct="1">
              <a:spcBef>
                <a:spcPct val="20000"/>
              </a:spcBef>
              <a:buFont typeface="Arial"/>
              <a:buChar char="•"/>
              <a:defRPr sz="1275" kern="1200">
                <a:solidFill>
                  <a:schemeClr val="tx1"/>
                </a:solidFill>
                <a:latin typeface="+mn-lt"/>
                <a:ea typeface="+mn-ea"/>
                <a:cs typeface="+mn-cs"/>
              </a:defRPr>
            </a:lvl7pPr>
            <a:lvl8pPr marL="2185979" indent="-145732" algn="l" defTabSz="291464" rtl="0" eaLnBrk="1" latinLnBrk="0" hangingPunct="1">
              <a:spcBef>
                <a:spcPct val="20000"/>
              </a:spcBef>
              <a:buFont typeface="Arial"/>
              <a:buChar char="•"/>
              <a:defRPr sz="1275" kern="1200">
                <a:solidFill>
                  <a:schemeClr val="tx1"/>
                </a:solidFill>
                <a:latin typeface="+mn-lt"/>
                <a:ea typeface="+mn-ea"/>
                <a:cs typeface="+mn-cs"/>
              </a:defRPr>
            </a:lvl8pPr>
            <a:lvl9pPr marL="2477443" indent="-145732" algn="l" defTabSz="291464" rtl="0" eaLnBrk="1" latinLnBrk="0" hangingPunct="1">
              <a:spcBef>
                <a:spcPct val="20000"/>
              </a:spcBef>
              <a:buFont typeface="Arial"/>
              <a:buChar char="•"/>
              <a:defRPr sz="1275" kern="1200">
                <a:solidFill>
                  <a:schemeClr val="tx1"/>
                </a:solidFill>
                <a:latin typeface="+mn-lt"/>
                <a:ea typeface="+mn-ea"/>
                <a:cs typeface="+mn-cs"/>
              </a:defRPr>
            </a:lvl9pPr>
          </a:lstStyle>
          <a:p>
            <a:pPr marL="0" indent="0">
              <a:buNone/>
            </a:pPr>
            <a:r>
              <a:rPr lang="fr-CA" sz="1000" dirty="0"/>
              <a:t>Ci-dessous se trouvent les principales raisons justifiant le vote défavorable des actionnaires au sein des 30 entreprises étudiées. Nous remarquons qu’il est courant que les entreprises reçoivent des justifications signalant plus d’un problème (p. ex., décalage entre rémunération et rendement et problèmes liés au calibrage des incitatifs). </a:t>
            </a:r>
          </a:p>
          <a:p>
            <a:pPr marL="0" indent="0">
              <a:buNone/>
            </a:pPr>
            <a:r>
              <a:rPr lang="fr-CA" sz="1000" b="1" dirty="0"/>
              <a:t>Remarque : </a:t>
            </a:r>
            <a:r>
              <a:rPr lang="fr-CA" sz="1000" dirty="0"/>
              <a:t>Il ne s’agit pas d’une liste exhaustive, car les actionnaires ne sont pas tenus de justifier leur vote. Il s’agit d’une divulgation volontaire.</a:t>
            </a:r>
          </a:p>
          <a:p>
            <a:pPr marL="0" indent="0">
              <a:buNone/>
            </a:pPr>
            <a:endParaRPr lang="fr-CA" sz="1200" dirty="0"/>
          </a:p>
          <a:p>
            <a:pPr marL="0" indent="0">
              <a:buFont typeface="Arial" panose="020B0604020202020204" pitchFamily="34" charset="0"/>
              <a:buNone/>
            </a:pPr>
            <a:endParaRPr lang="en-GB" sz="1200" dirty="0"/>
          </a:p>
        </p:txBody>
      </p:sp>
      <p:sp>
        <p:nvSpPr>
          <p:cNvPr id="32" name="TextBox 31">
            <a:extLst>
              <a:ext uri="{FF2B5EF4-FFF2-40B4-BE49-F238E27FC236}">
                <a16:creationId xmlns:a16="http://schemas.microsoft.com/office/drawing/2014/main" id="{A203801C-3EEE-04AD-9EF7-90156ED11460}"/>
              </a:ext>
            </a:extLst>
          </p:cNvPr>
          <p:cNvSpPr txBox="1"/>
          <p:nvPr>
            <p:custDataLst>
              <p:tags r:id="rId16"/>
            </p:custDataLst>
          </p:nvPr>
        </p:nvSpPr>
        <p:spPr>
          <a:xfrm>
            <a:off x="345646" y="9274057"/>
            <a:ext cx="7079741" cy="307777"/>
          </a:xfrm>
          <a:prstGeom prst="rect">
            <a:avLst/>
          </a:prstGeom>
          <a:noFill/>
        </p:spPr>
        <p:txBody>
          <a:bodyPr wrap="square">
            <a:spAutoFit/>
          </a:bodyPr>
          <a:lstStyle/>
          <a:p>
            <a:r>
              <a:rPr lang="fr-CA" sz="700" i="1" dirty="0">
                <a:solidFill>
                  <a:schemeClr val="bg2">
                    <a:lumMod val="50000"/>
                  </a:schemeClr>
                </a:solidFill>
                <a:latin typeface="Calibri Light" panose="020F0302020204030204" pitchFamily="34" charset="0"/>
                <a:cs typeface="Calibri Light" panose="020F0302020204030204" pitchFamily="34" charset="0"/>
              </a:rPr>
              <a:t>Remarque : Les entreprises peuvent être classées sous plusieurs catégories.</a:t>
            </a:r>
          </a:p>
          <a:p>
            <a:r>
              <a:rPr lang="fr-CA" sz="700" i="1" dirty="0">
                <a:solidFill>
                  <a:schemeClr val="bg2">
                    <a:lumMod val="50000"/>
                  </a:schemeClr>
                </a:solidFill>
                <a:latin typeface="Calibri Light" panose="020F0302020204030204" pitchFamily="34" charset="0"/>
                <a:cs typeface="Calibri Light" panose="020F0302020204030204" pitchFamily="34" charset="0"/>
              </a:rPr>
              <a:t>Voici quelques exemples de pratiques de rémunération problématiques : les attributions uniques, les enjeux relatifs au niveau de la rémunération, la divergence du ratio de la rémunération du PDG.</a:t>
            </a:r>
          </a:p>
        </p:txBody>
      </p:sp>
      <p:sp>
        <p:nvSpPr>
          <p:cNvPr id="3" name="Rectangle 2">
            <a:extLst>
              <a:ext uri="{FF2B5EF4-FFF2-40B4-BE49-F238E27FC236}">
                <a16:creationId xmlns:a16="http://schemas.microsoft.com/office/drawing/2014/main" id="{4F71063D-3384-D67B-4074-F7ACB39A9289}"/>
              </a:ext>
            </a:extLst>
          </p:cNvPr>
          <p:cNvSpPr/>
          <p:nvPr>
            <p:custDataLst>
              <p:tags r:id="rId17"/>
            </p:custDataLst>
          </p:nvPr>
        </p:nvSpPr>
        <p:spPr>
          <a:xfrm>
            <a:off x="1781828" y="6916790"/>
            <a:ext cx="4208745" cy="216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sz="1400" b="1" dirty="0">
              <a:solidFill>
                <a:srgbClr val="000000"/>
              </a:solidFill>
              <a:latin typeface="Calibri Light" panose="020F0302020204030204" pitchFamily="34" charset="0"/>
            </a:endParaRPr>
          </a:p>
          <a:p>
            <a:pPr algn="ctr"/>
            <a:r>
              <a:rPr lang="fr-CA" sz="1400" b="1" dirty="0">
                <a:solidFill>
                  <a:srgbClr val="000000"/>
                </a:solidFill>
                <a:latin typeface="Calibri Light" panose="020F0302020204030204" pitchFamily="34" charset="0"/>
              </a:rPr>
              <a:t>Principaux motifs associés à un vote défavorable</a:t>
            </a:r>
          </a:p>
        </p:txBody>
      </p:sp>
      <p:grpSp>
        <p:nvGrpSpPr>
          <p:cNvPr id="4" name="Group 4">
            <a:extLst>
              <a:ext uri="{FF2B5EF4-FFF2-40B4-BE49-F238E27FC236}">
                <a16:creationId xmlns:a16="http://schemas.microsoft.com/office/drawing/2014/main" id="{2F8B984B-481E-8FFE-9A03-C717F39FCF48}"/>
              </a:ext>
            </a:extLst>
          </p:cNvPr>
          <p:cNvGrpSpPr>
            <a:grpSpLocks noChangeAspect="1"/>
          </p:cNvGrpSpPr>
          <p:nvPr/>
        </p:nvGrpSpPr>
        <p:grpSpPr bwMode="auto">
          <a:xfrm>
            <a:off x="282575" y="7005638"/>
            <a:ext cx="7472363" cy="2341562"/>
            <a:chOff x="178" y="4413"/>
            <a:chExt cx="4707" cy="1475"/>
          </a:xfrm>
        </p:grpSpPr>
        <p:sp>
          <p:nvSpPr>
            <p:cNvPr id="7" name="AutoShape 3">
              <a:extLst>
                <a:ext uri="{FF2B5EF4-FFF2-40B4-BE49-F238E27FC236}">
                  <a16:creationId xmlns:a16="http://schemas.microsoft.com/office/drawing/2014/main" id="{D100F311-785F-2A56-47D4-322E2FA3C730}"/>
                </a:ext>
              </a:extLst>
            </p:cNvPr>
            <p:cNvSpPr>
              <a:spLocks noChangeAspect="1" noChangeArrowheads="1" noTextEdit="1"/>
            </p:cNvSpPr>
            <p:nvPr/>
          </p:nvSpPr>
          <p:spPr bwMode="auto">
            <a:xfrm>
              <a:off x="178" y="4413"/>
              <a:ext cx="4540" cy="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Rectangle 5">
              <a:extLst>
                <a:ext uri="{FF2B5EF4-FFF2-40B4-BE49-F238E27FC236}">
                  <a16:creationId xmlns:a16="http://schemas.microsoft.com/office/drawing/2014/main" id="{936843C1-45F4-46A3-CD23-C0F9BD655C04}"/>
                </a:ext>
              </a:extLst>
            </p:cNvPr>
            <p:cNvSpPr>
              <a:spLocks noChangeArrowheads="1"/>
            </p:cNvSpPr>
            <p:nvPr/>
          </p:nvSpPr>
          <p:spPr bwMode="auto">
            <a:xfrm>
              <a:off x="345" y="4592"/>
              <a:ext cx="4540" cy="12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6">
              <a:extLst>
                <a:ext uri="{FF2B5EF4-FFF2-40B4-BE49-F238E27FC236}">
                  <a16:creationId xmlns:a16="http://schemas.microsoft.com/office/drawing/2014/main" id="{50629642-6B20-70F8-C73E-5A76E4E0F20D}"/>
                </a:ext>
              </a:extLst>
            </p:cNvPr>
            <p:cNvSpPr>
              <a:spLocks noEditPoints="1"/>
            </p:cNvSpPr>
            <p:nvPr/>
          </p:nvSpPr>
          <p:spPr bwMode="auto">
            <a:xfrm>
              <a:off x="420" y="4489"/>
              <a:ext cx="4055" cy="1055"/>
            </a:xfrm>
            <a:custGeom>
              <a:avLst/>
              <a:gdLst>
                <a:gd name="T0" fmla="*/ 0 w 4055"/>
                <a:gd name="T1" fmla="*/ 0 h 1055"/>
                <a:gd name="T2" fmla="*/ 312 w 4055"/>
                <a:gd name="T3" fmla="*/ 0 h 1055"/>
                <a:gd name="T4" fmla="*/ 312 w 4055"/>
                <a:gd name="T5" fmla="*/ 1055 h 1055"/>
                <a:gd name="T6" fmla="*/ 0 w 4055"/>
                <a:gd name="T7" fmla="*/ 1055 h 1055"/>
                <a:gd name="T8" fmla="*/ 0 w 4055"/>
                <a:gd name="T9" fmla="*/ 0 h 1055"/>
                <a:gd name="T10" fmla="*/ 625 w 4055"/>
                <a:gd name="T11" fmla="*/ 96 h 1055"/>
                <a:gd name="T12" fmla="*/ 936 w 4055"/>
                <a:gd name="T13" fmla="*/ 96 h 1055"/>
                <a:gd name="T14" fmla="*/ 936 w 4055"/>
                <a:gd name="T15" fmla="*/ 1055 h 1055"/>
                <a:gd name="T16" fmla="*/ 625 w 4055"/>
                <a:gd name="T17" fmla="*/ 1055 h 1055"/>
                <a:gd name="T18" fmla="*/ 625 w 4055"/>
                <a:gd name="T19" fmla="*/ 96 h 1055"/>
                <a:gd name="T20" fmla="*/ 1248 w 4055"/>
                <a:gd name="T21" fmla="*/ 815 h 1055"/>
                <a:gd name="T22" fmla="*/ 1560 w 4055"/>
                <a:gd name="T23" fmla="*/ 815 h 1055"/>
                <a:gd name="T24" fmla="*/ 1560 w 4055"/>
                <a:gd name="T25" fmla="*/ 1055 h 1055"/>
                <a:gd name="T26" fmla="*/ 1248 w 4055"/>
                <a:gd name="T27" fmla="*/ 1055 h 1055"/>
                <a:gd name="T28" fmla="*/ 1248 w 4055"/>
                <a:gd name="T29" fmla="*/ 815 h 1055"/>
                <a:gd name="T30" fmla="*/ 1872 w 4055"/>
                <a:gd name="T31" fmla="*/ 384 h 1055"/>
                <a:gd name="T32" fmla="*/ 2184 w 4055"/>
                <a:gd name="T33" fmla="*/ 384 h 1055"/>
                <a:gd name="T34" fmla="*/ 2184 w 4055"/>
                <a:gd name="T35" fmla="*/ 1055 h 1055"/>
                <a:gd name="T36" fmla="*/ 1872 w 4055"/>
                <a:gd name="T37" fmla="*/ 1055 h 1055"/>
                <a:gd name="T38" fmla="*/ 1872 w 4055"/>
                <a:gd name="T39" fmla="*/ 384 h 1055"/>
                <a:gd name="T40" fmla="*/ 2495 w 4055"/>
                <a:gd name="T41" fmla="*/ 288 h 1055"/>
                <a:gd name="T42" fmla="*/ 2808 w 4055"/>
                <a:gd name="T43" fmla="*/ 288 h 1055"/>
                <a:gd name="T44" fmla="*/ 2808 w 4055"/>
                <a:gd name="T45" fmla="*/ 1055 h 1055"/>
                <a:gd name="T46" fmla="*/ 2495 w 4055"/>
                <a:gd name="T47" fmla="*/ 1055 h 1055"/>
                <a:gd name="T48" fmla="*/ 2495 w 4055"/>
                <a:gd name="T49" fmla="*/ 288 h 1055"/>
                <a:gd name="T50" fmla="*/ 3120 w 4055"/>
                <a:gd name="T51" fmla="*/ 335 h 1055"/>
                <a:gd name="T52" fmla="*/ 3432 w 4055"/>
                <a:gd name="T53" fmla="*/ 335 h 1055"/>
                <a:gd name="T54" fmla="*/ 3432 w 4055"/>
                <a:gd name="T55" fmla="*/ 1055 h 1055"/>
                <a:gd name="T56" fmla="*/ 3120 w 4055"/>
                <a:gd name="T57" fmla="*/ 1055 h 1055"/>
                <a:gd name="T58" fmla="*/ 3120 w 4055"/>
                <a:gd name="T59" fmla="*/ 335 h 1055"/>
                <a:gd name="T60" fmla="*/ 3744 w 4055"/>
                <a:gd name="T61" fmla="*/ 384 h 1055"/>
                <a:gd name="T62" fmla="*/ 4055 w 4055"/>
                <a:gd name="T63" fmla="*/ 384 h 1055"/>
                <a:gd name="T64" fmla="*/ 4055 w 4055"/>
                <a:gd name="T65" fmla="*/ 1055 h 1055"/>
                <a:gd name="T66" fmla="*/ 3744 w 4055"/>
                <a:gd name="T67" fmla="*/ 1055 h 1055"/>
                <a:gd name="T68" fmla="*/ 3744 w 4055"/>
                <a:gd name="T69" fmla="*/ 384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5" h="1055">
                  <a:moveTo>
                    <a:pt x="0" y="0"/>
                  </a:moveTo>
                  <a:lnTo>
                    <a:pt x="312" y="0"/>
                  </a:lnTo>
                  <a:lnTo>
                    <a:pt x="312" y="1055"/>
                  </a:lnTo>
                  <a:lnTo>
                    <a:pt x="0" y="1055"/>
                  </a:lnTo>
                  <a:lnTo>
                    <a:pt x="0" y="0"/>
                  </a:lnTo>
                  <a:close/>
                  <a:moveTo>
                    <a:pt x="625" y="96"/>
                  </a:moveTo>
                  <a:lnTo>
                    <a:pt x="936" y="96"/>
                  </a:lnTo>
                  <a:lnTo>
                    <a:pt x="936" y="1055"/>
                  </a:lnTo>
                  <a:lnTo>
                    <a:pt x="625" y="1055"/>
                  </a:lnTo>
                  <a:lnTo>
                    <a:pt x="625" y="96"/>
                  </a:lnTo>
                  <a:close/>
                  <a:moveTo>
                    <a:pt x="1248" y="815"/>
                  </a:moveTo>
                  <a:lnTo>
                    <a:pt x="1560" y="815"/>
                  </a:lnTo>
                  <a:lnTo>
                    <a:pt x="1560" y="1055"/>
                  </a:lnTo>
                  <a:lnTo>
                    <a:pt x="1248" y="1055"/>
                  </a:lnTo>
                  <a:lnTo>
                    <a:pt x="1248" y="815"/>
                  </a:lnTo>
                  <a:close/>
                  <a:moveTo>
                    <a:pt x="1872" y="384"/>
                  </a:moveTo>
                  <a:lnTo>
                    <a:pt x="2184" y="384"/>
                  </a:lnTo>
                  <a:lnTo>
                    <a:pt x="2184" y="1055"/>
                  </a:lnTo>
                  <a:lnTo>
                    <a:pt x="1872" y="1055"/>
                  </a:lnTo>
                  <a:lnTo>
                    <a:pt x="1872" y="384"/>
                  </a:lnTo>
                  <a:close/>
                  <a:moveTo>
                    <a:pt x="2495" y="288"/>
                  </a:moveTo>
                  <a:lnTo>
                    <a:pt x="2808" y="288"/>
                  </a:lnTo>
                  <a:lnTo>
                    <a:pt x="2808" y="1055"/>
                  </a:lnTo>
                  <a:lnTo>
                    <a:pt x="2495" y="1055"/>
                  </a:lnTo>
                  <a:lnTo>
                    <a:pt x="2495" y="288"/>
                  </a:lnTo>
                  <a:close/>
                  <a:moveTo>
                    <a:pt x="3120" y="335"/>
                  </a:moveTo>
                  <a:lnTo>
                    <a:pt x="3432" y="335"/>
                  </a:lnTo>
                  <a:lnTo>
                    <a:pt x="3432" y="1055"/>
                  </a:lnTo>
                  <a:lnTo>
                    <a:pt x="3120" y="1055"/>
                  </a:lnTo>
                  <a:lnTo>
                    <a:pt x="3120" y="335"/>
                  </a:lnTo>
                  <a:close/>
                  <a:moveTo>
                    <a:pt x="3744" y="384"/>
                  </a:moveTo>
                  <a:lnTo>
                    <a:pt x="4055" y="384"/>
                  </a:lnTo>
                  <a:lnTo>
                    <a:pt x="4055" y="1055"/>
                  </a:lnTo>
                  <a:lnTo>
                    <a:pt x="3744" y="1055"/>
                  </a:lnTo>
                  <a:lnTo>
                    <a:pt x="3744" y="384"/>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Line 7">
              <a:extLst>
                <a:ext uri="{FF2B5EF4-FFF2-40B4-BE49-F238E27FC236}">
                  <a16:creationId xmlns:a16="http://schemas.microsoft.com/office/drawing/2014/main" id="{BBF310C4-5FE7-2992-B88D-8A8571719AB4}"/>
                </a:ext>
              </a:extLst>
            </p:cNvPr>
            <p:cNvSpPr>
              <a:spLocks noChangeShapeType="1"/>
            </p:cNvSpPr>
            <p:nvPr/>
          </p:nvSpPr>
          <p:spPr bwMode="auto">
            <a:xfrm>
              <a:off x="264" y="5544"/>
              <a:ext cx="4367"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1" name="Rectangle 8">
              <a:extLst>
                <a:ext uri="{FF2B5EF4-FFF2-40B4-BE49-F238E27FC236}">
                  <a16:creationId xmlns:a16="http://schemas.microsoft.com/office/drawing/2014/main" id="{AF8F53C7-53B9-555D-FCA5-79DB8555762C}"/>
                </a:ext>
              </a:extLst>
            </p:cNvPr>
            <p:cNvSpPr>
              <a:spLocks noChangeArrowheads="1"/>
            </p:cNvSpPr>
            <p:nvPr/>
          </p:nvSpPr>
          <p:spPr bwMode="auto">
            <a:xfrm>
              <a:off x="537" y="4971"/>
              <a:ext cx="12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anose="020F0502020204030204" pitchFamily="34" charset="0"/>
                </a:rPr>
                <a:t>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9">
              <a:extLst>
                <a:ext uri="{FF2B5EF4-FFF2-40B4-BE49-F238E27FC236}">
                  <a16:creationId xmlns:a16="http://schemas.microsoft.com/office/drawing/2014/main" id="{F95E291F-2350-1CE0-E67F-EE649F64D119}"/>
                </a:ext>
              </a:extLst>
            </p:cNvPr>
            <p:cNvSpPr>
              <a:spLocks noChangeArrowheads="1"/>
            </p:cNvSpPr>
            <p:nvPr/>
          </p:nvSpPr>
          <p:spPr bwMode="auto">
            <a:xfrm>
              <a:off x="1161" y="5019"/>
              <a:ext cx="12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0">
              <a:extLst>
                <a:ext uri="{FF2B5EF4-FFF2-40B4-BE49-F238E27FC236}">
                  <a16:creationId xmlns:a16="http://schemas.microsoft.com/office/drawing/2014/main" id="{6D08FA8F-5460-923E-AD54-9B34B855A5D9}"/>
                </a:ext>
              </a:extLst>
            </p:cNvPr>
            <p:cNvSpPr>
              <a:spLocks noChangeArrowheads="1"/>
            </p:cNvSpPr>
            <p:nvPr/>
          </p:nvSpPr>
          <p:spPr bwMode="auto">
            <a:xfrm>
              <a:off x="1805" y="5372"/>
              <a:ext cx="8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1">
              <a:extLst>
                <a:ext uri="{FF2B5EF4-FFF2-40B4-BE49-F238E27FC236}">
                  <a16:creationId xmlns:a16="http://schemas.microsoft.com/office/drawing/2014/main" id="{CE2AF54C-A26A-5254-9C35-09634679764A}"/>
                </a:ext>
              </a:extLst>
            </p:cNvPr>
            <p:cNvSpPr>
              <a:spLocks noChangeArrowheads="1"/>
            </p:cNvSpPr>
            <p:nvPr/>
          </p:nvSpPr>
          <p:spPr bwMode="auto">
            <a:xfrm>
              <a:off x="2409" y="5161"/>
              <a:ext cx="12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anose="020F050202020403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2">
              <a:extLst>
                <a:ext uri="{FF2B5EF4-FFF2-40B4-BE49-F238E27FC236}">
                  <a16:creationId xmlns:a16="http://schemas.microsoft.com/office/drawing/2014/main" id="{4D4EF4F1-7E16-3FE6-9723-E5632F077F95}"/>
                </a:ext>
              </a:extLst>
            </p:cNvPr>
            <p:cNvSpPr>
              <a:spLocks noChangeArrowheads="1"/>
            </p:cNvSpPr>
            <p:nvPr/>
          </p:nvSpPr>
          <p:spPr bwMode="auto">
            <a:xfrm>
              <a:off x="3033" y="5115"/>
              <a:ext cx="12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3">
              <a:extLst>
                <a:ext uri="{FF2B5EF4-FFF2-40B4-BE49-F238E27FC236}">
                  <a16:creationId xmlns:a16="http://schemas.microsoft.com/office/drawing/2014/main" id="{56D91812-D0C4-0B22-C588-629AD54D684D}"/>
                </a:ext>
              </a:extLst>
            </p:cNvPr>
            <p:cNvSpPr>
              <a:spLocks noChangeArrowheads="1"/>
            </p:cNvSpPr>
            <p:nvPr/>
          </p:nvSpPr>
          <p:spPr bwMode="auto">
            <a:xfrm>
              <a:off x="3656" y="5137"/>
              <a:ext cx="12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anose="020F050202020403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4">
              <a:extLst>
                <a:ext uri="{FF2B5EF4-FFF2-40B4-BE49-F238E27FC236}">
                  <a16:creationId xmlns:a16="http://schemas.microsoft.com/office/drawing/2014/main" id="{9613583B-0F11-4501-42BF-F7FC9EEFE6DE}"/>
                </a:ext>
              </a:extLst>
            </p:cNvPr>
            <p:cNvSpPr>
              <a:spLocks noChangeArrowheads="1"/>
            </p:cNvSpPr>
            <p:nvPr/>
          </p:nvSpPr>
          <p:spPr bwMode="auto">
            <a:xfrm>
              <a:off x="4280" y="5161"/>
              <a:ext cx="12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anose="020F050202020403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15">
              <a:extLst>
                <a:ext uri="{FF2B5EF4-FFF2-40B4-BE49-F238E27FC236}">
                  <a16:creationId xmlns:a16="http://schemas.microsoft.com/office/drawing/2014/main" id="{1C3A4712-9212-D8B8-5726-43F97D1F8C0E}"/>
                </a:ext>
              </a:extLst>
            </p:cNvPr>
            <p:cNvSpPr>
              <a:spLocks noChangeArrowheads="1"/>
            </p:cNvSpPr>
            <p:nvPr/>
          </p:nvSpPr>
          <p:spPr bwMode="auto">
            <a:xfrm>
              <a:off x="318" y="5588"/>
              <a:ext cx="4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Décalage</a:t>
              </a:r>
              <a:r>
                <a:rPr kumimoji="0" lang="en-US" altLang="en-US" sz="800" b="1" i="0" u="none" strike="noStrike" cap="none" normalizeH="0" baseline="0" dirty="0">
                  <a:ln>
                    <a:noFill/>
                  </a:ln>
                  <a:solidFill>
                    <a:srgbClr val="595959"/>
                  </a:solidFill>
                  <a:effectLst/>
                  <a:latin typeface="Calibri Light" panose="020F0302020204030204" pitchFamily="34" charset="0"/>
                </a:rPr>
                <a:t> entre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err="1">
                  <a:ln>
                    <a:noFill/>
                  </a:ln>
                  <a:solidFill>
                    <a:srgbClr val="595959"/>
                  </a:solidFill>
                  <a:effectLst/>
                  <a:latin typeface="Calibri Light" panose="020F0302020204030204" pitchFamily="34" charset="0"/>
                </a:rPr>
                <a:t>rémun</a:t>
              </a:r>
              <a:r>
                <a:rPr lang="en-CA" sz="800" b="1" dirty="0" err="1">
                  <a:effectLst/>
                  <a:latin typeface="Calibri Light" panose="020F0302020204030204" pitchFamily="34" charset="0"/>
                  <a:cs typeface="Calibri Light" panose="020F0302020204030204" pitchFamily="34" charset="0"/>
                </a:rPr>
                <a:t>ération</a:t>
              </a:r>
              <a:r>
                <a:rPr lang="en-CA" sz="800" b="1" dirty="0">
                  <a:effectLst/>
                  <a:latin typeface="Calibri Light" panose="020F0302020204030204" pitchFamily="34" charset="0"/>
                  <a:cs typeface="Calibri Light" panose="020F0302020204030204" pitchFamily="34" charset="0"/>
                </a:rPr>
                <a:t> et </a:t>
              </a:r>
              <a:br>
                <a:rPr lang="en-CA" sz="800" b="1" dirty="0">
                  <a:effectLst/>
                  <a:latin typeface="Calibri Light" panose="020F0302020204030204" pitchFamily="34" charset="0"/>
                  <a:cs typeface="Calibri Light" panose="020F0302020204030204" pitchFamily="34" charset="0"/>
                </a:rPr>
              </a:br>
              <a:r>
                <a:rPr lang="en-CA" sz="800" b="1" dirty="0" err="1">
                  <a:effectLst/>
                  <a:latin typeface="Calibri Light" panose="020F0302020204030204" pitchFamily="34" charset="0"/>
                  <a:cs typeface="Calibri Light" panose="020F0302020204030204" pitchFamily="34" charset="0"/>
                </a:rPr>
                <a:t>rendement</a:t>
              </a:r>
              <a:endParaRPr kumimoji="0" lang="en-US" altLang="en-US" sz="8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p:txBody>
        </p:sp>
        <p:sp>
          <p:nvSpPr>
            <p:cNvPr id="33" name="Rectangle 16">
              <a:extLst>
                <a:ext uri="{FF2B5EF4-FFF2-40B4-BE49-F238E27FC236}">
                  <a16:creationId xmlns:a16="http://schemas.microsoft.com/office/drawing/2014/main" id="{76175B50-76B4-0D66-58F2-EFEA80F9B9AD}"/>
                </a:ext>
              </a:extLst>
            </p:cNvPr>
            <p:cNvSpPr>
              <a:spLocks noChangeArrowheads="1"/>
            </p:cNvSpPr>
            <p:nvPr/>
          </p:nvSpPr>
          <p:spPr bwMode="auto">
            <a:xfrm>
              <a:off x="386" y="5673"/>
              <a:ext cx="6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595959"/>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17">
              <a:extLst>
                <a:ext uri="{FF2B5EF4-FFF2-40B4-BE49-F238E27FC236}">
                  <a16:creationId xmlns:a16="http://schemas.microsoft.com/office/drawing/2014/main" id="{39AE2ED7-4CD5-28D2-1DD7-7447425B06D7}"/>
                </a:ext>
              </a:extLst>
            </p:cNvPr>
            <p:cNvSpPr>
              <a:spLocks noChangeArrowheads="1"/>
            </p:cNvSpPr>
            <p:nvPr/>
          </p:nvSpPr>
          <p:spPr bwMode="auto">
            <a:xfrm>
              <a:off x="928" y="5588"/>
              <a:ext cx="44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Pratiques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a:ln>
                    <a:noFill/>
                  </a:ln>
                  <a:solidFill>
                    <a:srgbClr val="595959"/>
                  </a:solidFill>
                  <a:effectLst/>
                  <a:latin typeface="Calibri Light" panose="020F0302020204030204" pitchFamily="34" charset="0"/>
                </a:rPr>
                <a:t>de </a:t>
              </a:r>
              <a:r>
                <a:rPr kumimoji="0" lang="en-US" altLang="en-US" sz="800" b="1" i="0" u="none" strike="noStrike" cap="none" normalizeH="0" baseline="0" dirty="0" err="1">
                  <a:ln>
                    <a:noFill/>
                  </a:ln>
                  <a:solidFill>
                    <a:srgbClr val="595959"/>
                  </a:solidFill>
                  <a:effectLst/>
                  <a:latin typeface="Calibri Light" panose="020F0302020204030204" pitchFamily="34" charset="0"/>
                </a:rPr>
                <a:t>rémunération</a:t>
              </a:r>
              <a:r>
                <a:rPr kumimoji="0" lang="en-US" altLang="en-US" sz="800" b="1" i="0" u="none" strike="noStrike" cap="none" normalizeH="0" baseline="0" dirty="0">
                  <a:ln>
                    <a:noFill/>
                  </a:ln>
                  <a:solidFill>
                    <a:srgbClr val="595959"/>
                  </a:solidFill>
                  <a:effectLst/>
                  <a:latin typeface="Calibri Light" panose="020F0302020204030204" pitchFamily="34" charset="0"/>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5" name="Rectangle 18">
              <a:extLst>
                <a:ext uri="{FF2B5EF4-FFF2-40B4-BE49-F238E27FC236}">
                  <a16:creationId xmlns:a16="http://schemas.microsoft.com/office/drawing/2014/main" id="{17412FE2-0BDA-C039-B4D1-4EF3FBD961F5}"/>
                </a:ext>
              </a:extLst>
            </p:cNvPr>
            <p:cNvSpPr>
              <a:spLocks noChangeArrowheads="1"/>
            </p:cNvSpPr>
            <p:nvPr/>
          </p:nvSpPr>
          <p:spPr bwMode="auto">
            <a:xfrm>
              <a:off x="956" y="5665"/>
              <a:ext cx="4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err="1">
                  <a:ln>
                    <a:noFill/>
                  </a:ln>
                  <a:solidFill>
                    <a:srgbClr val="595959"/>
                  </a:solidFill>
                  <a:effectLst/>
                  <a:latin typeface="Calibri Light" panose="020F0302020204030204" pitchFamily="34" charset="0"/>
                </a:rPr>
                <a:t>problématiques</a:t>
              </a:r>
              <a:endParaRPr kumimoji="0" lang="en-US" altLang="en-US" sz="800" b="1" i="0" u="none" strike="noStrike" cap="none" normalizeH="0" baseline="0" dirty="0">
                <a:ln>
                  <a:noFill/>
                </a:ln>
                <a:solidFill>
                  <a:srgbClr val="595959"/>
                </a:solidFill>
                <a:effectLst/>
                <a:latin typeface="Calibri Light" panose="020F0302020204030204" pitchFamily="34" charset="0"/>
              </a:endParaRPr>
            </a:p>
          </p:txBody>
        </p:sp>
        <p:sp>
          <p:nvSpPr>
            <p:cNvPr id="36" name="Rectangle 19">
              <a:extLst>
                <a:ext uri="{FF2B5EF4-FFF2-40B4-BE49-F238E27FC236}">
                  <a16:creationId xmlns:a16="http://schemas.microsoft.com/office/drawing/2014/main" id="{6E0C5CC3-2002-FA80-3421-D597B1E1A73A}"/>
                </a:ext>
              </a:extLst>
            </p:cNvPr>
            <p:cNvSpPr>
              <a:spLocks noChangeArrowheads="1"/>
            </p:cNvSpPr>
            <p:nvPr/>
          </p:nvSpPr>
          <p:spPr bwMode="auto">
            <a:xfrm>
              <a:off x="1525" y="5588"/>
              <a:ext cx="6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Manque de </a:t>
              </a:r>
              <a:r>
                <a:rPr kumimoji="0" lang="en-US" altLang="en-US" sz="800" b="1" i="0" u="none" strike="noStrike" cap="none" normalizeH="0" baseline="0" dirty="0" err="1">
                  <a:ln>
                    <a:noFill/>
                  </a:ln>
                  <a:solidFill>
                    <a:srgbClr val="595959"/>
                  </a:solidFill>
                  <a:effectLst/>
                  <a:latin typeface="Calibri Light" panose="020F0302020204030204" pitchFamily="34" charset="0"/>
                </a:rPr>
                <a:t>sensibilisation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7" name="Rectangle 20">
              <a:extLst>
                <a:ext uri="{FF2B5EF4-FFF2-40B4-BE49-F238E27FC236}">
                  <a16:creationId xmlns:a16="http://schemas.microsoft.com/office/drawing/2014/main" id="{319FE6DD-E468-7A99-175D-249E4B66BCF7}"/>
                </a:ext>
              </a:extLst>
            </p:cNvPr>
            <p:cNvSpPr>
              <a:spLocks noChangeArrowheads="1"/>
            </p:cNvSpPr>
            <p:nvPr/>
          </p:nvSpPr>
          <p:spPr bwMode="auto">
            <a:xfrm>
              <a:off x="1578" y="5673"/>
              <a:ext cx="55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et </a:t>
              </a:r>
              <a:r>
                <a:rPr kumimoji="0" lang="en-US" altLang="en-US" sz="800" b="1" i="0" u="none" strike="noStrike" cap="none" normalizeH="0" baseline="0" dirty="0" err="1">
                  <a:ln>
                    <a:noFill/>
                  </a:ln>
                  <a:solidFill>
                    <a:srgbClr val="595959"/>
                  </a:solidFill>
                  <a:effectLst/>
                  <a:latin typeface="Calibri Light" panose="020F0302020204030204" pitchFamily="34" charset="0"/>
                </a:rPr>
                <a:t>d'engagement</a:t>
              </a:r>
              <a:r>
                <a:rPr kumimoji="0" lang="en-US" altLang="en-US" sz="800" b="1" i="0" u="none" strike="noStrike" cap="none" normalizeH="0" baseline="0" dirty="0">
                  <a:ln>
                    <a:noFill/>
                  </a:ln>
                  <a:solidFill>
                    <a:srgbClr val="595959"/>
                  </a:solidFill>
                  <a:effectLst/>
                  <a:latin typeface="Calibri Light" panose="020F0302020204030204" pitchFamily="34" charset="0"/>
                </a:rPr>
                <a:t> des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err="1">
                  <a:ln>
                    <a:noFill/>
                  </a:ln>
                  <a:solidFill>
                    <a:srgbClr val="595959"/>
                  </a:solidFill>
                  <a:effectLst/>
                  <a:latin typeface="Calibri Light" panose="020F0302020204030204" pitchFamily="34" charset="0"/>
                </a:rPr>
                <a:t>actionnaires</a:t>
              </a:r>
              <a:endParaRPr kumimoji="0" lang="en-US" altLang="en-US" sz="800" b="1" i="0" u="none" strike="noStrike" cap="none" normalizeH="0" baseline="0" dirty="0">
                <a:ln>
                  <a:noFill/>
                </a:ln>
                <a:solidFill>
                  <a:srgbClr val="595959"/>
                </a:solidFill>
                <a:effectLst/>
                <a:latin typeface="Calibri Light" panose="020F0302020204030204" pitchFamily="34" charset="0"/>
              </a:endParaRPr>
            </a:p>
          </p:txBody>
        </p:sp>
        <p:sp>
          <p:nvSpPr>
            <p:cNvPr id="38" name="Rectangle 21">
              <a:extLst>
                <a:ext uri="{FF2B5EF4-FFF2-40B4-BE49-F238E27FC236}">
                  <a16:creationId xmlns:a16="http://schemas.microsoft.com/office/drawing/2014/main" id="{1D3AB5F2-2E71-2D2C-7A2F-97B2EDB23CA8}"/>
                </a:ext>
              </a:extLst>
            </p:cNvPr>
            <p:cNvSpPr>
              <a:spLocks noChangeArrowheads="1"/>
            </p:cNvSpPr>
            <p:nvPr/>
          </p:nvSpPr>
          <p:spPr bwMode="auto">
            <a:xfrm>
              <a:off x="2293" y="5588"/>
              <a:ext cx="3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Insuffisance</a:t>
              </a:r>
              <a:r>
                <a:rPr kumimoji="0" lang="en-US" altLang="en-US" sz="800" b="1" i="0" u="none" strike="noStrike" cap="none" normalizeH="0" baseline="0" dirty="0">
                  <a:ln>
                    <a:noFill/>
                  </a:ln>
                  <a:solidFill>
                    <a:srgbClr val="595959"/>
                  </a:solidFill>
                  <a:effectLst/>
                  <a:latin typeface="Calibri Light" panose="020F0302020204030204" pitchFamily="34" charset="0"/>
                </a:rPr>
                <a:t> de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9" name="Rectangle 22">
              <a:extLst>
                <a:ext uri="{FF2B5EF4-FFF2-40B4-BE49-F238E27FC236}">
                  <a16:creationId xmlns:a16="http://schemas.microsoft.com/office/drawing/2014/main" id="{3BEF4174-6795-05B4-E235-F0CBD4C30EF3}"/>
                </a:ext>
              </a:extLst>
            </p:cNvPr>
            <p:cNvSpPr>
              <a:spLocks noChangeArrowheads="1"/>
            </p:cNvSpPr>
            <p:nvPr/>
          </p:nvSpPr>
          <p:spPr bwMode="auto">
            <a:xfrm>
              <a:off x="2298" y="5673"/>
              <a:ext cx="3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divulgation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0" name="Rectangle 23">
              <a:extLst>
                <a:ext uri="{FF2B5EF4-FFF2-40B4-BE49-F238E27FC236}">
                  <a16:creationId xmlns:a16="http://schemas.microsoft.com/office/drawing/2014/main" id="{58D1D302-290E-7480-B479-C9771D1830BB}"/>
                </a:ext>
              </a:extLst>
            </p:cNvPr>
            <p:cNvSpPr>
              <a:spLocks noChangeArrowheads="1"/>
            </p:cNvSpPr>
            <p:nvPr/>
          </p:nvSpPr>
          <p:spPr bwMode="auto">
            <a:xfrm>
              <a:off x="2303" y="5755"/>
              <a:ext cx="3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transparence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Rectangle 24">
              <a:extLst>
                <a:ext uri="{FF2B5EF4-FFF2-40B4-BE49-F238E27FC236}">
                  <a16:creationId xmlns:a16="http://schemas.microsoft.com/office/drawing/2014/main" id="{8E183748-D0C1-BADC-F2E4-F1EAB6C47B42}"/>
                </a:ext>
              </a:extLst>
            </p:cNvPr>
            <p:cNvSpPr>
              <a:spLocks noChangeArrowheads="1"/>
            </p:cNvSpPr>
            <p:nvPr/>
          </p:nvSpPr>
          <p:spPr bwMode="auto">
            <a:xfrm>
              <a:off x="2883" y="5588"/>
              <a:ext cx="3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Gouvernance</a:t>
              </a:r>
              <a:r>
                <a:rPr kumimoji="0" lang="en-US" altLang="en-US" sz="800" b="1" i="0" u="none" strike="noStrike" cap="none" normalizeH="0" baseline="0" dirty="0">
                  <a:ln>
                    <a:noFill/>
                  </a:ln>
                  <a:solidFill>
                    <a:srgbClr val="595959"/>
                  </a:solidFill>
                  <a:effectLst/>
                  <a:latin typeface="Calibri Light" panose="020F0302020204030204" pitchFamily="34" charset="0"/>
                </a:rPr>
                <a:t> /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2" name="Rectangle 25">
              <a:extLst>
                <a:ext uri="{FF2B5EF4-FFF2-40B4-BE49-F238E27FC236}">
                  <a16:creationId xmlns:a16="http://schemas.microsoft.com/office/drawing/2014/main" id="{C05C99AB-E6CB-5E9B-CB87-B70683401B51}"/>
                </a:ext>
              </a:extLst>
            </p:cNvPr>
            <p:cNvSpPr>
              <a:spLocks noChangeArrowheads="1"/>
            </p:cNvSpPr>
            <p:nvPr/>
          </p:nvSpPr>
          <p:spPr bwMode="auto">
            <a:xfrm>
              <a:off x="2938" y="5673"/>
              <a:ext cx="2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clauses de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3" name="Rectangle 26">
              <a:extLst>
                <a:ext uri="{FF2B5EF4-FFF2-40B4-BE49-F238E27FC236}">
                  <a16:creationId xmlns:a16="http://schemas.microsoft.com/office/drawing/2014/main" id="{DC93AAD8-41A4-3AB9-6F46-0612440633DD}"/>
                </a:ext>
              </a:extLst>
            </p:cNvPr>
            <p:cNvSpPr>
              <a:spLocks noChangeArrowheads="1"/>
            </p:cNvSpPr>
            <p:nvPr/>
          </p:nvSpPr>
          <p:spPr bwMode="auto">
            <a:xfrm>
              <a:off x="2913" y="5759"/>
              <a:ext cx="3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licenciement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4" name="Rectangle 27">
              <a:extLst>
                <a:ext uri="{FF2B5EF4-FFF2-40B4-BE49-F238E27FC236}">
                  <a16:creationId xmlns:a16="http://schemas.microsoft.com/office/drawing/2014/main" id="{F365E6AC-3077-2952-9256-91F122589717}"/>
                </a:ext>
              </a:extLst>
            </p:cNvPr>
            <p:cNvSpPr>
              <a:spLocks noChangeArrowheads="1"/>
            </p:cNvSpPr>
            <p:nvPr/>
          </p:nvSpPr>
          <p:spPr bwMode="auto">
            <a:xfrm>
              <a:off x="3540" y="5588"/>
              <a:ext cx="3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Problèmes</a:t>
              </a:r>
              <a:r>
                <a:rPr kumimoji="0" lang="en-US" altLang="en-US" sz="800" b="1" i="0" u="none" strike="noStrike" cap="none" normalizeH="0" baseline="0" dirty="0">
                  <a:ln>
                    <a:noFill/>
                  </a:ln>
                  <a:solidFill>
                    <a:srgbClr val="595959"/>
                  </a:solidFill>
                  <a:effectLst/>
                  <a:latin typeface="Calibri Light" panose="020F0302020204030204" pitchFamily="34" charset="0"/>
                </a:rPr>
                <a:t> </a:t>
              </a:r>
              <a:r>
                <a:rPr kumimoji="0" lang="en-US" altLang="en-US" sz="800" b="1" i="0" u="none" strike="noStrike" cap="none" normalizeH="0" baseline="0" dirty="0" err="1">
                  <a:ln>
                    <a:noFill/>
                  </a:ln>
                  <a:solidFill>
                    <a:srgbClr val="595959"/>
                  </a:solidFill>
                  <a:effectLst/>
                  <a:latin typeface="Calibri Light" panose="020F0302020204030204" pitchFamily="34" charset="0"/>
                </a:rPr>
                <a:t>liés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5" name="Rectangle 28">
              <a:extLst>
                <a:ext uri="{FF2B5EF4-FFF2-40B4-BE49-F238E27FC236}">
                  <a16:creationId xmlns:a16="http://schemas.microsoft.com/office/drawing/2014/main" id="{EBA737D9-9D4A-378F-6197-AABBEF7AE752}"/>
                </a:ext>
              </a:extLst>
            </p:cNvPr>
            <p:cNvSpPr>
              <a:spLocks noChangeArrowheads="1"/>
            </p:cNvSpPr>
            <p:nvPr/>
          </p:nvSpPr>
          <p:spPr bwMode="auto">
            <a:xfrm>
              <a:off x="3512" y="5673"/>
              <a:ext cx="4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cs typeface="Calibri Light" panose="020F0302020204030204" pitchFamily="34" charset="0"/>
                </a:rPr>
                <a:t>au </a:t>
              </a:r>
              <a:r>
                <a:rPr kumimoji="0" lang="en-US" altLang="en-US" sz="800" b="1" i="0" u="none" strike="noStrike" cap="none" normalizeH="0" baseline="0" dirty="0" err="1">
                  <a:ln>
                    <a:noFill/>
                  </a:ln>
                  <a:solidFill>
                    <a:srgbClr val="595959"/>
                  </a:solidFill>
                  <a:effectLst/>
                  <a:latin typeface="Calibri Light" panose="020F0302020204030204" pitchFamily="34" charset="0"/>
                  <a:cs typeface="Calibri Light" panose="020F0302020204030204" pitchFamily="34" charset="0"/>
                </a:rPr>
                <a:t>calibrage</a:t>
              </a:r>
              <a:r>
                <a:rPr kumimoji="0" lang="en-US" altLang="en-US" sz="800" b="1" i="0" u="none" strike="noStrike" cap="none" normalizeH="0" baseline="0" dirty="0">
                  <a:ln>
                    <a:noFill/>
                  </a:ln>
                  <a:solidFill>
                    <a:srgbClr val="595959"/>
                  </a:solidFill>
                  <a:effectLst/>
                  <a:latin typeface="Calibri Light" panose="020F0302020204030204" pitchFamily="34" charset="0"/>
                  <a:cs typeface="Calibri Light" panose="020F0302020204030204" pitchFamily="34" charset="0"/>
                </a:rPr>
                <a:t> </a:t>
              </a:r>
              <a:r>
                <a:rPr lang="en-CA" sz="800" b="1" dirty="0">
                  <a:effectLst/>
                  <a:latin typeface="Calibri Light" panose="020F0302020204030204" pitchFamily="34" charset="0"/>
                  <a:cs typeface="Calibri Light" panose="020F0302020204030204" pitchFamily="34" charset="0"/>
                </a:rPr>
                <a:t>des </a:t>
              </a:r>
              <a:br>
                <a:rPr lang="en-CA" sz="800" b="1" dirty="0">
                  <a:effectLst/>
                  <a:latin typeface="Calibri Light" panose="020F0302020204030204" pitchFamily="34" charset="0"/>
                  <a:cs typeface="Calibri Light" panose="020F0302020204030204" pitchFamily="34" charset="0"/>
                </a:rPr>
              </a:br>
              <a:r>
                <a:rPr lang="en-CA" sz="800" b="1" dirty="0" err="1">
                  <a:effectLst/>
                  <a:latin typeface="Calibri Light" panose="020F0302020204030204" pitchFamily="34" charset="0"/>
                  <a:cs typeface="Calibri Light" panose="020F0302020204030204" pitchFamily="34" charset="0"/>
                </a:rPr>
                <a:t>incitatifs</a:t>
              </a:r>
              <a:endParaRPr kumimoji="0" lang="en-US" altLang="en-US" sz="8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p:txBody>
        </p:sp>
        <p:sp>
          <p:nvSpPr>
            <p:cNvPr id="46" name="Rectangle 29">
              <a:extLst>
                <a:ext uri="{FF2B5EF4-FFF2-40B4-BE49-F238E27FC236}">
                  <a16:creationId xmlns:a16="http://schemas.microsoft.com/office/drawing/2014/main" id="{6DA61C77-5383-6696-95A1-D01EEFD0E256}"/>
                </a:ext>
              </a:extLst>
            </p:cNvPr>
            <p:cNvSpPr>
              <a:spLocks noChangeArrowheads="1"/>
            </p:cNvSpPr>
            <p:nvPr/>
          </p:nvSpPr>
          <p:spPr bwMode="auto">
            <a:xfrm>
              <a:off x="4089" y="5588"/>
              <a:ext cx="4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Capitaux</a:t>
              </a:r>
              <a:r>
                <a:rPr kumimoji="0" lang="en-US" altLang="en-US" sz="800" b="1" i="0" u="none" strike="noStrike" cap="none" normalizeH="0" baseline="0" dirty="0">
                  <a:ln>
                    <a:noFill/>
                  </a:ln>
                  <a:solidFill>
                    <a:srgbClr val="595959"/>
                  </a:solidFill>
                  <a:effectLst/>
                  <a:latin typeface="Calibri Light" panose="020F0302020204030204" pitchFamily="34" charset="0"/>
                </a:rPr>
                <a:t> </a:t>
              </a:r>
              <a:r>
                <a:rPr kumimoji="0" lang="en-US" altLang="en-US" sz="800" b="1" i="0" u="none" strike="noStrike" cap="none" normalizeH="0" baseline="0" dirty="0" err="1">
                  <a:ln>
                    <a:noFill/>
                  </a:ln>
                  <a:solidFill>
                    <a:srgbClr val="595959"/>
                  </a:solidFill>
                  <a:effectLst/>
                  <a:latin typeface="Calibri Light" panose="020F0302020204030204" pitchFamily="34" charset="0"/>
                </a:rPr>
                <a:t>propres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7" name="Rectangle 30">
              <a:extLst>
                <a:ext uri="{FF2B5EF4-FFF2-40B4-BE49-F238E27FC236}">
                  <a16:creationId xmlns:a16="http://schemas.microsoft.com/office/drawing/2014/main" id="{DE5DE4EC-CDFA-096B-BD60-7114AFFB4AF5}"/>
                </a:ext>
              </a:extLst>
            </p:cNvPr>
            <p:cNvSpPr>
              <a:spLocks noChangeArrowheads="1"/>
            </p:cNvSpPr>
            <p:nvPr/>
          </p:nvSpPr>
          <p:spPr bwMode="auto">
            <a:xfrm>
              <a:off x="4185" y="5673"/>
              <a:ext cx="2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non </a:t>
              </a:r>
              <a:r>
                <a:rPr kumimoji="0" lang="en-US" altLang="en-US" sz="800" b="1" i="0" u="none" strike="noStrike" cap="none" normalizeH="0" baseline="0" dirty="0" err="1">
                  <a:ln>
                    <a:noFill/>
                  </a:ln>
                  <a:solidFill>
                    <a:srgbClr val="595959"/>
                  </a:solidFill>
                  <a:effectLst/>
                  <a:latin typeface="Calibri Light" panose="020F0302020204030204" pitchFamily="34" charset="0"/>
                </a:rPr>
                <a:t>liés</a:t>
              </a:r>
              <a:r>
                <a:rPr kumimoji="0" lang="en-US" altLang="en-US" sz="800" b="1" i="0" u="none" strike="noStrike" cap="none" normalizeH="0" baseline="0" dirty="0">
                  <a:ln>
                    <a:noFill/>
                  </a:ln>
                  <a:solidFill>
                    <a:srgbClr val="595959"/>
                  </a:solidFill>
                  <a:effectLst/>
                  <a:latin typeface="Calibri Light" panose="020F0302020204030204" pitchFamily="34" charset="0"/>
                </a:rPr>
                <a:t> au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err="1">
                  <a:ln>
                    <a:noFill/>
                  </a:ln>
                  <a:solidFill>
                    <a:srgbClr val="595959"/>
                  </a:solidFill>
                  <a:effectLst/>
                  <a:latin typeface="Calibri Light" panose="020F0302020204030204" pitchFamily="34" charset="0"/>
                </a:rPr>
                <a:t>rendement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83890107"/>
      </p:ext>
    </p:extLst>
  </p:cSld>
  <p:clrMapOvr>
    <a:masterClrMapping/>
  </p:clrMapOvr>
  <p:extLst>
    <p:ext uri="{6950BFC3-D8DA-4A85-94F7-54DA5524770B}">
      <p188:commentRel xmlns:p188="http://schemas.microsoft.com/office/powerpoint/2018/8/main" r:id="rId19"/>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6952EC-1BCD-BC41-8F79-2A1A4030531C}"/>
              </a:ext>
            </a:extLst>
          </p:cNvPr>
          <p:cNvSpPr>
            <a:spLocks noGrp="1"/>
          </p:cNvSpPr>
          <p:nvPr>
            <p:ph type="sldNum" sz="quarter" idx="14"/>
            <p:custDataLst>
              <p:tags r:id="rId1"/>
            </p:custDataLst>
          </p:nvPr>
        </p:nvSpPr>
        <p:spPr/>
        <p:txBody>
          <a:bodyPr/>
          <a:lstStyle/>
          <a:p>
            <a:fld id="{41C67625-41B9-9145-93F1-B2631F2A8104}" type="slidenum">
              <a:rPr lang="en-US" smtClean="0"/>
              <a:pPr/>
              <a:t>2</a:t>
            </a:fld>
            <a:endParaRPr lang="en-US"/>
          </a:p>
        </p:txBody>
      </p:sp>
      <p:sp>
        <p:nvSpPr>
          <p:cNvPr id="6" name="Content Placeholder 5">
            <a:extLst>
              <a:ext uri="{FF2B5EF4-FFF2-40B4-BE49-F238E27FC236}">
                <a16:creationId xmlns:a16="http://schemas.microsoft.com/office/drawing/2014/main" id="{58F65A84-D432-1023-E128-CCB8D6943B62}"/>
              </a:ext>
            </a:extLst>
          </p:cNvPr>
          <p:cNvSpPr>
            <a:spLocks noGrp="1"/>
          </p:cNvSpPr>
          <p:nvPr>
            <p:ph sz="quarter" idx="24"/>
            <p:custDataLst>
              <p:tags r:id="rId2"/>
            </p:custDataLst>
          </p:nvPr>
        </p:nvSpPr>
        <p:spPr>
          <a:xfrm>
            <a:off x="346075" y="81696"/>
            <a:ext cx="7080639" cy="263420"/>
          </a:xfrm>
        </p:spPr>
        <p:txBody>
          <a:bodyPr/>
          <a:lstStyle/>
          <a:p>
            <a:r>
              <a:rPr lang="fr-CA" b="1" dirty="0"/>
              <a:t>Points critiques de ISS et de Glass Lewis</a:t>
            </a:r>
          </a:p>
        </p:txBody>
      </p:sp>
      <p:sp>
        <p:nvSpPr>
          <p:cNvPr id="10" name="Text Placeholder 23">
            <a:extLst>
              <a:ext uri="{FF2B5EF4-FFF2-40B4-BE49-F238E27FC236}">
                <a16:creationId xmlns:a16="http://schemas.microsoft.com/office/drawing/2014/main" id="{D9A73231-3B22-CCDA-0963-CA72C24989B2}"/>
              </a:ext>
            </a:extLst>
          </p:cNvPr>
          <p:cNvSpPr>
            <a:spLocks noGrp="1"/>
          </p:cNvSpPr>
          <p:nvPr>
            <p:ph type="body" sz="quarter" idx="29"/>
            <p:custDataLst>
              <p:tags r:id="rId3"/>
            </p:custDataLst>
          </p:nvPr>
        </p:nvSpPr>
        <p:spPr/>
        <p:txBody>
          <a:bodyPr/>
          <a:lstStyle/>
          <a:p>
            <a:r>
              <a:rPr lang="fr-CA"/>
              <a:t>Pour en apprendre davantage sur la manière dont Hugessen peut vous aider, veuillez visiter </a:t>
            </a:r>
            <a:r>
              <a:rPr lang="fr-CA" b="1">
                <a:solidFill>
                  <a:schemeClr val="bg2"/>
                </a:solidFill>
                <a:hlinkClick r:id="rId16"/>
              </a:rPr>
              <a:t>hugessen.com</a:t>
            </a:r>
          </a:p>
        </p:txBody>
      </p:sp>
      <p:sp>
        <p:nvSpPr>
          <p:cNvPr id="4" name="Content Placeholder 3">
            <a:extLst>
              <a:ext uri="{FF2B5EF4-FFF2-40B4-BE49-F238E27FC236}">
                <a16:creationId xmlns:a16="http://schemas.microsoft.com/office/drawing/2014/main" id="{0852ECB0-EFE2-9D14-CD7E-6F9DE20A8777}"/>
              </a:ext>
            </a:extLst>
          </p:cNvPr>
          <p:cNvSpPr>
            <a:spLocks noGrp="1"/>
          </p:cNvSpPr>
          <p:nvPr>
            <p:ph sz="quarter" idx="12"/>
            <p:custDataLst>
              <p:tags r:id="rId4"/>
            </p:custDataLst>
          </p:nvPr>
        </p:nvSpPr>
        <p:spPr>
          <a:xfrm>
            <a:off x="346115" y="387847"/>
            <a:ext cx="7080639" cy="616539"/>
          </a:xfrm>
        </p:spPr>
        <p:txBody>
          <a:bodyPr/>
          <a:lstStyle/>
          <a:p>
            <a:pPr marL="0" indent="0">
              <a:buNone/>
            </a:pPr>
            <a:r>
              <a:rPr lang="fr-CA" sz="1000" dirty="0"/>
              <a:t>Ci-dessous se trouve le résumé des points critiques les plus courants liés au niveau et à la structure de rémunération soulignées par ISS et Glass Lewis parmi les 30 entreprises de notre étude. Glass Lewis a été plus enclin qu’ISS à identifier des problèmes liés à la structure et à la conception du programme de rémunération.</a:t>
            </a:r>
          </a:p>
        </p:txBody>
      </p:sp>
      <p:sp>
        <p:nvSpPr>
          <p:cNvPr id="17" name="TextBox 16">
            <a:extLst>
              <a:ext uri="{FF2B5EF4-FFF2-40B4-BE49-F238E27FC236}">
                <a16:creationId xmlns:a16="http://schemas.microsoft.com/office/drawing/2014/main" id="{96DCF9D3-382D-4A46-942B-C6AC49D02232}"/>
              </a:ext>
            </a:extLst>
          </p:cNvPr>
          <p:cNvSpPr txBox="1"/>
          <p:nvPr>
            <p:custDataLst>
              <p:tags r:id="rId5"/>
            </p:custDataLst>
          </p:nvPr>
        </p:nvSpPr>
        <p:spPr>
          <a:xfrm>
            <a:off x="335975" y="3474742"/>
            <a:ext cx="7096285" cy="307777"/>
          </a:xfrm>
          <a:prstGeom prst="rect">
            <a:avLst/>
          </a:prstGeom>
          <a:noFill/>
        </p:spPr>
        <p:txBody>
          <a:bodyPr wrap="square">
            <a:spAutoFit/>
          </a:bodyPr>
          <a:lstStyle/>
          <a:p>
            <a:r>
              <a:rPr lang="fr-CA" sz="700" i="1" dirty="0">
                <a:solidFill>
                  <a:schemeClr val="bg2">
                    <a:lumMod val="50000"/>
                  </a:schemeClr>
                </a:solidFill>
                <a:latin typeface="Calibri Light" panose="020F0302020204030204" pitchFamily="34" charset="0"/>
                <a:cs typeface="Calibri Light" panose="020F0302020204030204" pitchFamily="34" charset="0"/>
              </a:rPr>
              <a:t>Remarque : Les entreprises peuvent être classées sous plusieurs catégories.</a:t>
            </a:r>
          </a:p>
          <a:p>
            <a:r>
              <a:rPr lang="fr-CA" sz="700" i="1" dirty="0">
                <a:solidFill>
                  <a:schemeClr val="bg2">
                    <a:lumMod val="50000"/>
                  </a:schemeClr>
                </a:solidFill>
                <a:latin typeface="Calibri Light" panose="020F0302020204030204" pitchFamily="34" charset="0"/>
                <a:cs typeface="Calibri Light" panose="020F0302020204030204" pitchFamily="34" charset="0"/>
              </a:rPr>
              <a:t>Voici quelques exemples de pratiques de rémunération problématiques : les attributions uniques, </a:t>
            </a:r>
            <a:r>
              <a:rPr lang="fr-FR" sz="700" i="1" dirty="0">
                <a:solidFill>
                  <a:schemeClr val="bg2">
                    <a:lumMod val="50000"/>
                  </a:schemeClr>
                </a:solidFill>
                <a:latin typeface="Calibri Light" panose="020F0302020204030204" pitchFamily="34" charset="0"/>
                <a:cs typeface="Calibri Light" panose="020F0302020204030204" pitchFamily="34" charset="0"/>
              </a:rPr>
              <a:t>les enjeux relatifs au niveau de la rémunération, la divergence du ratio de la rémunération du PDG.</a:t>
            </a:r>
            <a:endParaRPr lang="fr-CA" sz="700" i="1" dirty="0">
              <a:solidFill>
                <a:schemeClr val="bg2">
                  <a:lumMod val="50000"/>
                </a:schemeClr>
              </a:solidFill>
              <a:latin typeface="Calibri Light" panose="020F0302020204030204" pitchFamily="34" charset="0"/>
              <a:cs typeface="Calibri Light" panose="020F0302020204030204" pitchFamily="34" charset="0"/>
            </a:endParaRPr>
          </a:p>
        </p:txBody>
      </p:sp>
      <p:sp>
        <p:nvSpPr>
          <p:cNvPr id="24" name="Content Placeholder 5">
            <a:extLst>
              <a:ext uri="{FF2B5EF4-FFF2-40B4-BE49-F238E27FC236}">
                <a16:creationId xmlns:a16="http://schemas.microsoft.com/office/drawing/2014/main" id="{CF32B5C2-A309-0A60-C019-26AF07A85FB9}"/>
              </a:ext>
            </a:extLst>
          </p:cNvPr>
          <p:cNvSpPr txBox="1">
            <a:spLocks/>
          </p:cNvSpPr>
          <p:nvPr>
            <p:custDataLst>
              <p:tags r:id="rId6"/>
            </p:custDataLst>
          </p:nvPr>
        </p:nvSpPr>
        <p:spPr>
          <a:xfrm>
            <a:off x="346115" y="3782519"/>
            <a:ext cx="7315349" cy="298370"/>
          </a:xfrm>
          <a:prstGeom prst="rect">
            <a:avLst/>
          </a:prstGeom>
        </p:spPr>
        <p:txBody>
          <a:bodyPr vert="horz" lIns="91440" tIns="45720" rIns="91440" bIns="45720" rtlCol="0" anchor="t">
            <a:noAutofit/>
          </a:bodyPr>
          <a:lstStyle>
            <a:lvl1pPr marL="0" indent="0" algn="l" defTabSz="291464" rtl="0" eaLnBrk="1" latinLnBrk="0" hangingPunct="1">
              <a:spcBef>
                <a:spcPct val="20000"/>
              </a:spcBef>
              <a:buClr>
                <a:schemeClr val="accent1">
                  <a:lumMod val="50000"/>
                </a:schemeClr>
              </a:buClr>
              <a:buFont typeface="Arial" panose="020B0604020202020204" pitchFamily="34" charset="0"/>
              <a:buNone/>
              <a:defRPr lang="en-US" sz="1600" b="0" i="0" kern="1200" dirty="0">
                <a:solidFill>
                  <a:schemeClr val="bg2"/>
                </a:solidFill>
                <a:latin typeface="Calibri Light" panose="020F0302020204030204" pitchFamily="34" charset="0"/>
                <a:ea typeface="+mn-ea"/>
                <a:cs typeface="Calibri Light" panose="020F0302020204030204" pitchFamily="34" charset="0"/>
              </a:defRPr>
            </a:lvl1pPr>
            <a:lvl2pPr marL="473629" indent="-182165" algn="l" defTabSz="291464" rtl="0" eaLnBrk="1" latinLnBrk="0" hangingPunct="1">
              <a:spcBef>
                <a:spcPct val="20000"/>
              </a:spcBef>
              <a:buClr>
                <a:schemeClr val="accent1">
                  <a:lumMod val="5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2pPr>
            <a:lvl3pPr marL="728659" indent="-145732" algn="l" defTabSz="291464" rtl="0" eaLnBrk="1" latinLnBrk="0" hangingPunct="1">
              <a:spcBef>
                <a:spcPct val="20000"/>
              </a:spcBef>
              <a:buClr>
                <a:schemeClr val="accent1">
                  <a:lumMod val="75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3pPr>
            <a:lvl4pPr marL="1020123" indent="-145732" algn="l" defTabSz="291464" rtl="0" eaLnBrk="1" latinLnBrk="0" hangingPunct="1">
              <a:spcBef>
                <a:spcPct val="20000"/>
              </a:spcBef>
              <a:buClr>
                <a:schemeClr val="accent1">
                  <a:lumMod val="9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4pPr>
            <a:lvl5pPr marL="1311587" indent="-145732" algn="l" defTabSz="291464" rtl="0" eaLnBrk="1" latinLnBrk="0" hangingPunct="1">
              <a:spcBef>
                <a:spcPct val="20000"/>
              </a:spcBef>
              <a:buClr>
                <a:schemeClr val="accent2">
                  <a:lumMod val="60000"/>
                  <a:lumOff val="4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5pPr>
            <a:lvl6pPr marL="1603051" indent="-145732" algn="l" defTabSz="291464" rtl="0" eaLnBrk="1" latinLnBrk="0" hangingPunct="1">
              <a:spcBef>
                <a:spcPct val="20000"/>
              </a:spcBef>
              <a:buFont typeface="Arial"/>
              <a:buChar char="•"/>
              <a:defRPr sz="1275" kern="1200">
                <a:solidFill>
                  <a:schemeClr val="tx1"/>
                </a:solidFill>
                <a:latin typeface="+mn-lt"/>
                <a:ea typeface="+mn-ea"/>
                <a:cs typeface="+mn-cs"/>
              </a:defRPr>
            </a:lvl6pPr>
            <a:lvl7pPr marL="1894515" indent="-145732" algn="l" defTabSz="291464" rtl="0" eaLnBrk="1" latinLnBrk="0" hangingPunct="1">
              <a:spcBef>
                <a:spcPct val="20000"/>
              </a:spcBef>
              <a:buFont typeface="Arial"/>
              <a:buChar char="•"/>
              <a:defRPr sz="1275" kern="1200">
                <a:solidFill>
                  <a:schemeClr val="tx1"/>
                </a:solidFill>
                <a:latin typeface="+mn-lt"/>
                <a:ea typeface="+mn-ea"/>
                <a:cs typeface="+mn-cs"/>
              </a:defRPr>
            </a:lvl7pPr>
            <a:lvl8pPr marL="2185979" indent="-145732" algn="l" defTabSz="291464" rtl="0" eaLnBrk="1" latinLnBrk="0" hangingPunct="1">
              <a:spcBef>
                <a:spcPct val="20000"/>
              </a:spcBef>
              <a:buFont typeface="Arial"/>
              <a:buChar char="•"/>
              <a:defRPr sz="1275" kern="1200">
                <a:solidFill>
                  <a:schemeClr val="tx1"/>
                </a:solidFill>
                <a:latin typeface="+mn-lt"/>
                <a:ea typeface="+mn-ea"/>
                <a:cs typeface="+mn-cs"/>
              </a:defRPr>
            </a:lvl8pPr>
            <a:lvl9pPr marL="2477443" indent="-145732" algn="l" defTabSz="291464" rtl="0" eaLnBrk="1" latinLnBrk="0" hangingPunct="1">
              <a:spcBef>
                <a:spcPct val="20000"/>
              </a:spcBef>
              <a:buFont typeface="Arial"/>
              <a:buChar char="•"/>
              <a:defRPr sz="1275" kern="1200">
                <a:solidFill>
                  <a:schemeClr val="tx1"/>
                </a:solidFill>
                <a:latin typeface="+mn-lt"/>
                <a:ea typeface="+mn-ea"/>
                <a:cs typeface="+mn-cs"/>
              </a:defRPr>
            </a:lvl9pPr>
          </a:lstStyle>
          <a:p>
            <a:r>
              <a:rPr lang="fr-CA" b="1" dirty="0"/>
              <a:t>Enjeu d’ISS concernant la corrélation de la rémunération au rendement et recommandation à la consultation des actionnaires sur la rémunération correspondante</a:t>
            </a:r>
          </a:p>
        </p:txBody>
      </p:sp>
      <p:sp>
        <p:nvSpPr>
          <p:cNvPr id="25" name="Content Placeholder 3">
            <a:extLst>
              <a:ext uri="{FF2B5EF4-FFF2-40B4-BE49-F238E27FC236}">
                <a16:creationId xmlns:a16="http://schemas.microsoft.com/office/drawing/2014/main" id="{AEED2D00-03E8-0017-5261-F4B416F28840}"/>
              </a:ext>
            </a:extLst>
          </p:cNvPr>
          <p:cNvSpPr txBox="1">
            <a:spLocks/>
          </p:cNvSpPr>
          <p:nvPr>
            <p:custDataLst>
              <p:tags r:id="rId7"/>
            </p:custDataLst>
          </p:nvPr>
        </p:nvSpPr>
        <p:spPr>
          <a:xfrm>
            <a:off x="346350" y="4264212"/>
            <a:ext cx="7080639" cy="487170"/>
          </a:xfrm>
          <a:prstGeom prst="rect">
            <a:avLst/>
          </a:prstGeom>
        </p:spPr>
        <p:txBody>
          <a:bodyPr vert="horz" lIns="91440" tIns="45720" rIns="91440" bIns="45720" rtlCol="0">
            <a:noAutofit/>
          </a:bodyPr>
          <a:lstStyle>
            <a:lvl1pPr marL="218597" indent="-218597" algn="l" defTabSz="291464" rtl="0" eaLnBrk="1" latinLnBrk="0" hangingPunct="1">
              <a:spcBef>
                <a:spcPct val="20000"/>
              </a:spcBef>
              <a:buClr>
                <a:schemeClr val="accent1">
                  <a:lumMod val="50000"/>
                </a:schemeClr>
              </a:buClr>
              <a:buFont typeface="Arial" panose="020B0604020202020204" pitchFamily="34" charset="0"/>
              <a:buChar char="•"/>
              <a:defRPr lang="en-US" sz="1100" b="0" i="0" kern="1200" dirty="0">
                <a:solidFill>
                  <a:schemeClr val="tx1"/>
                </a:solidFill>
                <a:latin typeface="Calibri Light" panose="020F0302020204030204" pitchFamily="34" charset="0"/>
                <a:ea typeface="+mn-ea"/>
                <a:cs typeface="Calibri Light" panose="020F0302020204030204" pitchFamily="34" charset="0"/>
              </a:defRPr>
            </a:lvl1pPr>
            <a:lvl2pPr marL="473629" indent="-182165" algn="l" defTabSz="291464" rtl="0" eaLnBrk="1" latinLnBrk="0" hangingPunct="1">
              <a:spcBef>
                <a:spcPct val="20000"/>
              </a:spcBef>
              <a:buClr>
                <a:schemeClr val="accent1">
                  <a:lumMod val="5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2pPr>
            <a:lvl3pPr marL="728659" indent="-145732" algn="l" defTabSz="291464" rtl="0" eaLnBrk="1" latinLnBrk="0" hangingPunct="1">
              <a:spcBef>
                <a:spcPct val="20000"/>
              </a:spcBef>
              <a:buClr>
                <a:schemeClr val="accent1">
                  <a:lumMod val="75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3pPr>
            <a:lvl4pPr marL="1020123" indent="-145732" algn="l" defTabSz="291464" rtl="0" eaLnBrk="1" latinLnBrk="0" hangingPunct="1">
              <a:spcBef>
                <a:spcPct val="20000"/>
              </a:spcBef>
              <a:buClr>
                <a:schemeClr val="accent1">
                  <a:lumMod val="9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4pPr>
            <a:lvl5pPr marL="1311587" indent="-145732" algn="l" defTabSz="291464" rtl="0" eaLnBrk="1" latinLnBrk="0" hangingPunct="1">
              <a:spcBef>
                <a:spcPct val="20000"/>
              </a:spcBef>
              <a:buClr>
                <a:schemeClr val="accent2">
                  <a:lumMod val="60000"/>
                  <a:lumOff val="4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5pPr>
            <a:lvl6pPr marL="1603051" indent="-145732" algn="l" defTabSz="291464" rtl="0" eaLnBrk="1" latinLnBrk="0" hangingPunct="1">
              <a:spcBef>
                <a:spcPct val="20000"/>
              </a:spcBef>
              <a:buFont typeface="Arial"/>
              <a:buChar char="•"/>
              <a:defRPr sz="1275" kern="1200">
                <a:solidFill>
                  <a:schemeClr val="tx1"/>
                </a:solidFill>
                <a:latin typeface="+mn-lt"/>
                <a:ea typeface="+mn-ea"/>
                <a:cs typeface="+mn-cs"/>
              </a:defRPr>
            </a:lvl6pPr>
            <a:lvl7pPr marL="1894515" indent="-145732" algn="l" defTabSz="291464" rtl="0" eaLnBrk="1" latinLnBrk="0" hangingPunct="1">
              <a:spcBef>
                <a:spcPct val="20000"/>
              </a:spcBef>
              <a:buFont typeface="Arial"/>
              <a:buChar char="•"/>
              <a:defRPr sz="1275" kern="1200">
                <a:solidFill>
                  <a:schemeClr val="tx1"/>
                </a:solidFill>
                <a:latin typeface="+mn-lt"/>
                <a:ea typeface="+mn-ea"/>
                <a:cs typeface="+mn-cs"/>
              </a:defRPr>
            </a:lvl7pPr>
            <a:lvl8pPr marL="2185979" indent="-145732" algn="l" defTabSz="291464" rtl="0" eaLnBrk="1" latinLnBrk="0" hangingPunct="1">
              <a:spcBef>
                <a:spcPct val="20000"/>
              </a:spcBef>
              <a:buFont typeface="Arial"/>
              <a:buChar char="•"/>
              <a:defRPr sz="1275" kern="1200">
                <a:solidFill>
                  <a:schemeClr val="tx1"/>
                </a:solidFill>
                <a:latin typeface="+mn-lt"/>
                <a:ea typeface="+mn-ea"/>
                <a:cs typeface="+mn-cs"/>
              </a:defRPr>
            </a:lvl8pPr>
            <a:lvl9pPr marL="2477443" indent="-145732" algn="l" defTabSz="291464" rtl="0" eaLnBrk="1" latinLnBrk="0" hangingPunct="1">
              <a:spcBef>
                <a:spcPct val="20000"/>
              </a:spcBef>
              <a:buFont typeface="Arial"/>
              <a:buChar char="•"/>
              <a:defRPr sz="1275" kern="1200">
                <a:solidFill>
                  <a:schemeClr val="tx1"/>
                </a:solidFill>
                <a:latin typeface="+mn-lt"/>
                <a:ea typeface="+mn-ea"/>
                <a:cs typeface="+mn-cs"/>
              </a:defRPr>
            </a:lvl9pPr>
          </a:lstStyle>
          <a:p>
            <a:pPr marL="0" indent="0">
              <a:buFont typeface="Arial" panose="020B0604020202020204" pitchFamily="34" charset="0"/>
              <a:buNone/>
            </a:pPr>
            <a:r>
              <a:rPr lang="fr-CA" sz="1000" dirty="0"/>
              <a:t>Dans l’exemple ci-dessous, nous présentons la relation entre la note quantitative d’ISS concernant la corrélation de la rémunération au rendement et la recommandation à la consultation des actionnaires sur la rémunération, à partir de l’ensemble des données. Remarque : Seules 28 des 30 entreprises de notre étude ont fait l’objet d’une évaluation de la rémunération au rendement par ISS.</a:t>
            </a:r>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dirty="0"/>
              <a:t> </a:t>
            </a:r>
          </a:p>
          <a:p>
            <a:endParaRPr lang="en-CA" sz="1200" dirty="0"/>
          </a:p>
        </p:txBody>
      </p:sp>
      <p:sp>
        <p:nvSpPr>
          <p:cNvPr id="34" name="Content Placeholder 3">
            <a:extLst>
              <a:ext uri="{FF2B5EF4-FFF2-40B4-BE49-F238E27FC236}">
                <a16:creationId xmlns:a16="http://schemas.microsoft.com/office/drawing/2014/main" id="{5D605BED-480A-5303-562E-34B8324873B1}"/>
              </a:ext>
            </a:extLst>
          </p:cNvPr>
          <p:cNvSpPr txBox="1">
            <a:spLocks/>
          </p:cNvSpPr>
          <p:nvPr>
            <p:custDataLst>
              <p:tags r:id="rId8"/>
            </p:custDataLst>
          </p:nvPr>
        </p:nvSpPr>
        <p:spPr>
          <a:xfrm>
            <a:off x="3965285" y="4808712"/>
            <a:ext cx="3758404" cy="3119820"/>
          </a:xfrm>
          <a:prstGeom prst="rect">
            <a:avLst/>
          </a:prstGeom>
        </p:spPr>
        <p:txBody>
          <a:bodyPr vert="horz" lIns="91440" tIns="45720" rIns="91440" bIns="45720" rtlCol="0">
            <a:noAutofit/>
          </a:bodyPr>
          <a:lstStyle>
            <a:lvl1pPr marL="218597" indent="-218597" algn="l" defTabSz="291464" rtl="0" eaLnBrk="1" latinLnBrk="0" hangingPunct="1">
              <a:spcBef>
                <a:spcPct val="20000"/>
              </a:spcBef>
              <a:buClr>
                <a:schemeClr val="accent1">
                  <a:lumMod val="50000"/>
                </a:schemeClr>
              </a:buClr>
              <a:buFont typeface="Arial" panose="020B0604020202020204" pitchFamily="34" charset="0"/>
              <a:buChar char="•"/>
              <a:defRPr lang="en-US" sz="1100" b="0" i="0" kern="1200" dirty="0">
                <a:solidFill>
                  <a:schemeClr val="tx1"/>
                </a:solidFill>
                <a:latin typeface="Calibri Light" panose="020F0302020204030204" pitchFamily="34" charset="0"/>
                <a:ea typeface="+mn-ea"/>
                <a:cs typeface="Calibri Light" panose="020F0302020204030204" pitchFamily="34" charset="0"/>
              </a:defRPr>
            </a:lvl1pPr>
            <a:lvl2pPr marL="473629" indent="-182165" algn="l" defTabSz="291464" rtl="0" eaLnBrk="1" latinLnBrk="0" hangingPunct="1">
              <a:spcBef>
                <a:spcPct val="20000"/>
              </a:spcBef>
              <a:buClr>
                <a:schemeClr val="accent1">
                  <a:lumMod val="5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2pPr>
            <a:lvl3pPr marL="728659" indent="-145732" algn="l" defTabSz="291464" rtl="0" eaLnBrk="1" latinLnBrk="0" hangingPunct="1">
              <a:spcBef>
                <a:spcPct val="20000"/>
              </a:spcBef>
              <a:buClr>
                <a:schemeClr val="accent1">
                  <a:lumMod val="75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3pPr>
            <a:lvl4pPr marL="1020123" indent="-145732" algn="l" defTabSz="291464" rtl="0" eaLnBrk="1" latinLnBrk="0" hangingPunct="1">
              <a:spcBef>
                <a:spcPct val="20000"/>
              </a:spcBef>
              <a:buClr>
                <a:schemeClr val="accent1">
                  <a:lumMod val="9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4pPr>
            <a:lvl5pPr marL="1311587" indent="-145732" algn="l" defTabSz="291464" rtl="0" eaLnBrk="1" latinLnBrk="0" hangingPunct="1">
              <a:spcBef>
                <a:spcPct val="20000"/>
              </a:spcBef>
              <a:buClr>
                <a:schemeClr val="accent2">
                  <a:lumMod val="60000"/>
                  <a:lumOff val="40000"/>
                </a:schemeClr>
              </a:buClr>
              <a:buFont typeface="Wingdings" charset="2"/>
              <a:buChar char="§"/>
              <a:defRPr sz="1020" kern="1200">
                <a:solidFill>
                  <a:schemeClr val="tx1"/>
                </a:solidFill>
                <a:latin typeface="Calibri Light" panose="020F0302020204030204" pitchFamily="34" charset="0"/>
                <a:ea typeface="+mn-ea"/>
                <a:cs typeface="Calibri Light" panose="020F0302020204030204" pitchFamily="34" charset="0"/>
              </a:defRPr>
            </a:lvl5pPr>
            <a:lvl6pPr marL="1603051" indent="-145732" algn="l" defTabSz="291464" rtl="0" eaLnBrk="1" latinLnBrk="0" hangingPunct="1">
              <a:spcBef>
                <a:spcPct val="20000"/>
              </a:spcBef>
              <a:buFont typeface="Arial"/>
              <a:buChar char="•"/>
              <a:defRPr sz="1275" kern="1200">
                <a:solidFill>
                  <a:schemeClr val="tx1"/>
                </a:solidFill>
                <a:latin typeface="+mn-lt"/>
                <a:ea typeface="+mn-ea"/>
                <a:cs typeface="+mn-cs"/>
              </a:defRPr>
            </a:lvl6pPr>
            <a:lvl7pPr marL="1894515" indent="-145732" algn="l" defTabSz="291464" rtl="0" eaLnBrk="1" latinLnBrk="0" hangingPunct="1">
              <a:spcBef>
                <a:spcPct val="20000"/>
              </a:spcBef>
              <a:buFont typeface="Arial"/>
              <a:buChar char="•"/>
              <a:defRPr sz="1275" kern="1200">
                <a:solidFill>
                  <a:schemeClr val="tx1"/>
                </a:solidFill>
                <a:latin typeface="+mn-lt"/>
                <a:ea typeface="+mn-ea"/>
                <a:cs typeface="+mn-cs"/>
              </a:defRPr>
            </a:lvl7pPr>
            <a:lvl8pPr marL="2185979" indent="-145732" algn="l" defTabSz="291464" rtl="0" eaLnBrk="1" latinLnBrk="0" hangingPunct="1">
              <a:spcBef>
                <a:spcPct val="20000"/>
              </a:spcBef>
              <a:buFont typeface="Arial"/>
              <a:buChar char="•"/>
              <a:defRPr sz="1275" kern="1200">
                <a:solidFill>
                  <a:schemeClr val="tx1"/>
                </a:solidFill>
                <a:latin typeface="+mn-lt"/>
                <a:ea typeface="+mn-ea"/>
                <a:cs typeface="+mn-cs"/>
              </a:defRPr>
            </a:lvl8pPr>
            <a:lvl9pPr marL="2477443" indent="-145732" algn="l" defTabSz="291464" rtl="0" eaLnBrk="1" latinLnBrk="0" hangingPunct="1">
              <a:spcBef>
                <a:spcPct val="20000"/>
              </a:spcBef>
              <a:buFont typeface="Arial"/>
              <a:buChar char="•"/>
              <a:defRPr sz="1275" kern="1200">
                <a:solidFill>
                  <a:schemeClr val="tx1"/>
                </a:solidFill>
                <a:latin typeface="+mn-lt"/>
                <a:ea typeface="+mn-ea"/>
                <a:cs typeface="+mn-cs"/>
              </a:defRPr>
            </a:lvl9pPr>
          </a:lstStyle>
          <a:p>
            <a:pPr marL="0" indent="0">
              <a:buNone/>
            </a:pPr>
            <a:r>
              <a:rPr lang="fr-CA" sz="1000" dirty="0"/>
              <a:t>Un niveau élevé de préoccupation liée à la corrélation de la rémunération au rendement n’équivaut pas automatiquement à une recommandation défavorable d’ISS à la consultation des actionnaires sur la rémunération. ISS procède à une analyse au cas par cas en vue de sa recommandation finale. </a:t>
            </a:r>
          </a:p>
          <a:p>
            <a:pPr marL="0" indent="0">
              <a:buNone/>
            </a:pPr>
            <a:r>
              <a:rPr lang="fr-CA" sz="1000" dirty="0"/>
              <a:t>Voici les justifications fournies par ISS pour un vote favorable à la consultation des actionnaires sur la rémunération, en dépit d’une forte préoccupation concernant la corrélation de la rémunération au rendement :</a:t>
            </a:r>
          </a:p>
          <a:p>
            <a:pPr>
              <a:spcBef>
                <a:spcPts val="150"/>
              </a:spcBef>
            </a:pPr>
            <a:r>
              <a:rPr lang="fr-CA" sz="1000" dirty="0"/>
              <a:t>Fort rendement relatif sur les indicateurs de rendement financiers ne faisant pas partie du RTA relatif (selon l’évaluation du rendement financier d’ISS)</a:t>
            </a:r>
          </a:p>
          <a:p>
            <a:pPr>
              <a:spcBef>
                <a:spcPts val="150"/>
              </a:spcBef>
            </a:pPr>
            <a:r>
              <a:rPr lang="fr-CA" sz="1000" dirty="0"/>
              <a:t>Bonne corrélation entre la rémunération et le rendement par rapport au groupe de référence choisi par l’entreprise</a:t>
            </a:r>
          </a:p>
          <a:p>
            <a:pPr>
              <a:spcBef>
                <a:spcPts val="150"/>
              </a:spcBef>
            </a:pPr>
            <a:r>
              <a:rPr lang="fr-CA" sz="1000" dirty="0"/>
              <a:t>Pondération importante de la rémunération liée au rendement </a:t>
            </a:r>
          </a:p>
          <a:p>
            <a:pPr>
              <a:spcBef>
                <a:spcPts val="150"/>
              </a:spcBef>
            </a:pPr>
            <a:r>
              <a:rPr lang="fr-CA" sz="1000" dirty="0"/>
              <a:t>Réduction globale ou renonciation à la rémunération du PDG</a:t>
            </a:r>
          </a:p>
          <a:p>
            <a:pPr marL="0" indent="0">
              <a:buNone/>
            </a:pPr>
            <a:endParaRPr lang="en-CA" sz="1040" dirty="0"/>
          </a:p>
        </p:txBody>
      </p:sp>
      <p:sp>
        <p:nvSpPr>
          <p:cNvPr id="35" name="Content Placeholder 6">
            <a:extLst>
              <a:ext uri="{FF2B5EF4-FFF2-40B4-BE49-F238E27FC236}">
                <a16:creationId xmlns:a16="http://schemas.microsoft.com/office/drawing/2014/main" id="{4C9013CF-C7F2-59CE-0186-EB4AC9421338}"/>
              </a:ext>
            </a:extLst>
          </p:cNvPr>
          <p:cNvSpPr>
            <a:spLocks noGrp="1"/>
          </p:cNvSpPr>
          <p:nvPr>
            <p:ph sz="quarter" idx="25"/>
            <p:custDataLst>
              <p:tags r:id="rId9"/>
            </p:custDataLst>
          </p:nvPr>
        </p:nvSpPr>
        <p:spPr>
          <a:xfrm>
            <a:off x="308012" y="7991589"/>
            <a:ext cx="7543258" cy="2404701"/>
          </a:xfrm>
        </p:spPr>
        <p:txBody>
          <a:bodyPr/>
          <a:lstStyle/>
          <a:p>
            <a:pPr marL="0" indent="0">
              <a:spcBef>
                <a:spcPts val="400"/>
              </a:spcBef>
              <a:spcAft>
                <a:spcPts val="200"/>
              </a:spcAft>
              <a:buNone/>
            </a:pPr>
            <a:r>
              <a:rPr lang="fr-CA" sz="1000" dirty="0"/>
              <a:t>Alors que nous entamons la saison des circulaires de procurations de 2024, comprendre les principaux motifs justifiant les recommandations des conseillers en procuration et les raisons d’un vote défavorable des actionnaires peut aider les émetteurs à se préparer et à répondre aux problématiques potentielles. Le fait de connaître l’opinion des actionnaires avant l’assemblée générale annuelle (AGA) limitera les surprises. </a:t>
            </a:r>
          </a:p>
          <a:p>
            <a:pPr marL="0" indent="0">
              <a:spcBef>
                <a:spcPts val="400"/>
              </a:spcBef>
              <a:spcAft>
                <a:spcPts val="200"/>
              </a:spcAft>
              <a:buNone/>
            </a:pPr>
            <a:r>
              <a:rPr lang="fr-CA" sz="1000" dirty="0"/>
              <a:t>Hugessen accompagne ses clients tout au long de l’année dans leur prise de décisions dans un environnement de plus en plus complexe et surveillé. Cela peut inclure l’identification de problématiques avant l’AGA (Hugessen est en mesure de réaliser des simulations internes de la corrélation de la rémunération au rendement en utilisant les méthodologies quantitatives publiées d’ISS et de Glass Lewis) ou de fournir des conseils sur la meilleure façon de les résoudre (modifications de la conception du programme incitatif, divulgation de la circulaire de procuration, mobilisation et engagement des actionnaires, etc.).</a:t>
            </a:r>
          </a:p>
        </p:txBody>
      </p:sp>
      <p:sp>
        <p:nvSpPr>
          <p:cNvPr id="36" name="Content Placeholder 7">
            <a:extLst>
              <a:ext uri="{FF2B5EF4-FFF2-40B4-BE49-F238E27FC236}">
                <a16:creationId xmlns:a16="http://schemas.microsoft.com/office/drawing/2014/main" id="{DFDE2450-4F03-AB33-E4C1-1C014407AF45}"/>
              </a:ext>
            </a:extLst>
          </p:cNvPr>
          <p:cNvSpPr>
            <a:spLocks noGrp="1"/>
          </p:cNvSpPr>
          <p:nvPr>
            <p:ph sz="quarter" idx="26"/>
            <p:custDataLst>
              <p:tags r:id="rId10"/>
            </p:custDataLst>
          </p:nvPr>
        </p:nvSpPr>
        <p:spPr>
          <a:xfrm>
            <a:off x="361996" y="7715348"/>
            <a:ext cx="7080639" cy="263420"/>
          </a:xfrm>
        </p:spPr>
        <p:txBody>
          <a:bodyPr/>
          <a:lstStyle/>
          <a:p>
            <a:r>
              <a:rPr lang="fr-CA" b="1" dirty="0"/>
              <a:t>Conclusion</a:t>
            </a:r>
          </a:p>
        </p:txBody>
      </p:sp>
      <p:grpSp>
        <p:nvGrpSpPr>
          <p:cNvPr id="7" name="Group 6">
            <a:extLst>
              <a:ext uri="{FF2B5EF4-FFF2-40B4-BE49-F238E27FC236}">
                <a16:creationId xmlns:a16="http://schemas.microsoft.com/office/drawing/2014/main" id="{3666ADD4-BB02-1FD2-CCBC-3D3FB3FC02E5}"/>
              </a:ext>
            </a:extLst>
          </p:cNvPr>
          <p:cNvGrpSpPr/>
          <p:nvPr>
            <p:custDataLst>
              <p:tags r:id="rId11"/>
            </p:custDataLst>
          </p:nvPr>
        </p:nvGrpSpPr>
        <p:grpSpPr>
          <a:xfrm>
            <a:off x="3" y="4998369"/>
            <a:ext cx="3856204" cy="2652099"/>
            <a:chOff x="3" y="4893594"/>
            <a:chExt cx="3856204" cy="2652099"/>
          </a:xfrm>
        </p:grpSpPr>
        <p:sp>
          <p:nvSpPr>
            <p:cNvPr id="40" name="TextBox 39">
              <a:extLst>
                <a:ext uri="{FF2B5EF4-FFF2-40B4-BE49-F238E27FC236}">
                  <a16:creationId xmlns:a16="http://schemas.microsoft.com/office/drawing/2014/main" id="{754E0395-A92E-FB1C-FCFE-87CDC35F50FB}"/>
                </a:ext>
              </a:extLst>
            </p:cNvPr>
            <p:cNvSpPr txBox="1"/>
            <p:nvPr>
              <p:custDataLst>
                <p:tags r:id="rId13"/>
              </p:custDataLst>
            </p:nvPr>
          </p:nvSpPr>
          <p:spPr>
            <a:xfrm>
              <a:off x="1024942" y="7225652"/>
              <a:ext cx="2803927" cy="320041"/>
            </a:xfrm>
            <a:prstGeom prst="rect">
              <a:avLst/>
            </a:prstGeom>
            <a:noFill/>
          </p:spPr>
          <p:txBody>
            <a:bodyPr wrap="square" rtlCol="0">
              <a:noAutofit/>
            </a:bodyPr>
            <a:lstStyle/>
            <a:p>
              <a:pPr algn="ctr"/>
              <a:r>
                <a:rPr lang="fr-CA" sz="1200" dirty="0">
                  <a:solidFill>
                    <a:schemeClr val="tx2"/>
                  </a:solidFill>
                  <a:latin typeface="Calibri Light" panose="020F0302020204030204" pitchFamily="34" charset="0"/>
                </a:rPr>
                <a:t>Recommandation d’ISS</a:t>
              </a:r>
            </a:p>
          </p:txBody>
        </p:sp>
        <p:grpSp>
          <p:nvGrpSpPr>
            <p:cNvPr id="5" name="Group 4">
              <a:extLst>
                <a:ext uri="{FF2B5EF4-FFF2-40B4-BE49-F238E27FC236}">
                  <a16:creationId xmlns:a16="http://schemas.microsoft.com/office/drawing/2014/main" id="{A883DF1D-7F09-A281-61ED-3D0D78998DE4}"/>
                </a:ext>
              </a:extLst>
            </p:cNvPr>
            <p:cNvGrpSpPr/>
            <p:nvPr/>
          </p:nvGrpSpPr>
          <p:grpSpPr>
            <a:xfrm>
              <a:off x="3" y="4893594"/>
              <a:ext cx="3856204" cy="2425470"/>
              <a:chOff x="3" y="4893594"/>
              <a:chExt cx="3856204" cy="2425470"/>
            </a:xfrm>
          </p:grpSpPr>
          <p:graphicFrame>
            <p:nvGraphicFramePr>
              <p:cNvPr id="18" name="Content Placeholder 8">
                <a:extLst>
                  <a:ext uri="{FF2B5EF4-FFF2-40B4-BE49-F238E27FC236}">
                    <a16:creationId xmlns:a16="http://schemas.microsoft.com/office/drawing/2014/main" id="{11DD2BBD-0635-2F20-8559-6169F54595B9}"/>
                  </a:ext>
                </a:extLst>
              </p:cNvPr>
              <p:cNvGraphicFramePr>
                <a:graphicFrameLocks/>
              </p:cNvGraphicFramePr>
              <p:nvPr>
                <p:extLst>
                  <p:ext uri="{D42A27DB-BD31-4B8C-83A1-F6EECF244321}">
                    <p14:modId xmlns:p14="http://schemas.microsoft.com/office/powerpoint/2010/main" val="4124446413"/>
                  </p:ext>
                </p:extLst>
              </p:nvPr>
            </p:nvGraphicFramePr>
            <p:xfrm>
              <a:off x="849093" y="4893594"/>
              <a:ext cx="3007114" cy="2105430"/>
            </p:xfrm>
            <a:graphic>
              <a:graphicData uri="http://schemas.openxmlformats.org/drawingml/2006/table">
                <a:tbl>
                  <a:tblPr firstRow="1" bandRow="1">
                    <a:tableStyleId>{5C22544A-7EE6-4342-B048-85BDC9FD1C3A}</a:tableStyleId>
                  </a:tblPr>
                  <a:tblGrid>
                    <a:gridCol w="1503557">
                      <a:extLst>
                        <a:ext uri="{9D8B030D-6E8A-4147-A177-3AD203B41FA5}">
                          <a16:colId xmlns:a16="http://schemas.microsoft.com/office/drawing/2014/main" val="2383732047"/>
                        </a:ext>
                      </a:extLst>
                    </a:gridCol>
                    <a:gridCol w="1503557">
                      <a:extLst>
                        <a:ext uri="{9D8B030D-6E8A-4147-A177-3AD203B41FA5}">
                          <a16:colId xmlns:a16="http://schemas.microsoft.com/office/drawing/2014/main" val="504439417"/>
                        </a:ext>
                      </a:extLst>
                    </a:gridCol>
                  </a:tblGrid>
                  <a:tr h="701810">
                    <a:tc>
                      <a:txBody>
                        <a:bodyPr/>
                        <a:lstStyle/>
                        <a:p>
                          <a:endParaRPr lang="en-CA" dirty="0"/>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tc>
                      <a:txBody>
                        <a:bodyPr/>
                        <a:lstStyle/>
                        <a:p>
                          <a:endParaRPr lang="en-CA" dirty="0"/>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89626016"/>
                      </a:ext>
                    </a:extLst>
                  </a:tr>
                  <a:tr h="701810">
                    <a:tc>
                      <a:txBody>
                        <a:bodyPr/>
                        <a:lstStyle/>
                        <a:p>
                          <a:endParaRPr lang="en-CA" dirty="0"/>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tc>
                      <a:txBody>
                        <a:bodyPr/>
                        <a:lstStyle/>
                        <a:p>
                          <a:endParaRPr lang="en-CA" dirty="0"/>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6484129"/>
                      </a:ext>
                    </a:extLst>
                  </a:tr>
                  <a:tr h="701810">
                    <a:tc>
                      <a:txBody>
                        <a:bodyPr/>
                        <a:lstStyle/>
                        <a:p>
                          <a:endParaRPr lang="en-CA" dirty="0"/>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tc>
                      <a:txBody>
                        <a:bodyPr/>
                        <a:lstStyle/>
                        <a:p>
                          <a:endParaRPr lang="en-CA" dirty="0"/>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80181775"/>
                      </a:ext>
                    </a:extLst>
                  </a:tr>
                </a:tbl>
              </a:graphicData>
            </a:graphic>
          </p:graphicFrame>
          <p:sp>
            <p:nvSpPr>
              <p:cNvPr id="27" name="TextBox 26">
                <a:extLst>
                  <a:ext uri="{FF2B5EF4-FFF2-40B4-BE49-F238E27FC236}">
                    <a16:creationId xmlns:a16="http://schemas.microsoft.com/office/drawing/2014/main" id="{C44A64C2-54FF-56D2-B51E-60773EF2C5A0}"/>
                  </a:ext>
                </a:extLst>
              </p:cNvPr>
              <p:cNvSpPr txBox="1"/>
              <p:nvPr>
                <p:custDataLst>
                  <p:tags r:id="rId14"/>
                </p:custDataLst>
              </p:nvPr>
            </p:nvSpPr>
            <p:spPr>
              <a:xfrm rot="16200000">
                <a:off x="-717438" y="5680397"/>
                <a:ext cx="2077430" cy="642548"/>
              </a:xfrm>
              <a:prstGeom prst="rect">
                <a:avLst/>
              </a:prstGeom>
              <a:noFill/>
            </p:spPr>
            <p:txBody>
              <a:bodyPr wrap="square" rtlCol="0">
                <a:noAutofit/>
              </a:bodyPr>
              <a:lstStyle/>
              <a:p>
                <a:pPr algn="ctr"/>
                <a:r>
                  <a:rPr lang="fr-CA" sz="1200" dirty="0">
                    <a:solidFill>
                      <a:schemeClr val="tx2"/>
                    </a:solidFill>
                    <a:latin typeface="Calibri Light" panose="020F0302020204030204" pitchFamily="34" charset="0"/>
                  </a:rPr>
                  <a:t>Enjeu d’ISS concernant la corrélation de  la  rémunération au rendement</a:t>
                </a:r>
              </a:p>
            </p:txBody>
          </p:sp>
          <p:sp>
            <p:nvSpPr>
              <p:cNvPr id="28" name="TextBox 27">
                <a:extLst>
                  <a:ext uri="{FF2B5EF4-FFF2-40B4-BE49-F238E27FC236}">
                    <a16:creationId xmlns:a16="http://schemas.microsoft.com/office/drawing/2014/main" id="{B282C55C-7B35-ECA5-0D46-CEF2C4A70C1A}"/>
                  </a:ext>
                </a:extLst>
              </p:cNvPr>
              <p:cNvSpPr txBox="1"/>
              <p:nvPr/>
            </p:nvSpPr>
            <p:spPr>
              <a:xfrm rot="16200000">
                <a:off x="287059" y="5193779"/>
                <a:ext cx="781685" cy="320040"/>
              </a:xfrm>
              <a:prstGeom prst="rect">
                <a:avLst/>
              </a:prstGeom>
              <a:noFill/>
            </p:spPr>
            <p:txBody>
              <a:bodyPr wrap="square" rtlCol="0">
                <a:noAutofit/>
              </a:bodyPr>
              <a:lstStyle/>
              <a:p>
                <a:pPr algn="ctr"/>
                <a:r>
                  <a:rPr lang="fr-CA" sz="1200">
                    <a:solidFill>
                      <a:schemeClr val="accent6"/>
                    </a:solidFill>
                    <a:latin typeface="Calibri Light" panose="020F0302020204030204" pitchFamily="34" charset="0"/>
                  </a:rPr>
                  <a:t>Faible</a:t>
                </a:r>
              </a:p>
            </p:txBody>
          </p:sp>
          <p:sp>
            <p:nvSpPr>
              <p:cNvPr id="29" name="TextBox 28">
                <a:extLst>
                  <a:ext uri="{FF2B5EF4-FFF2-40B4-BE49-F238E27FC236}">
                    <a16:creationId xmlns:a16="http://schemas.microsoft.com/office/drawing/2014/main" id="{74FB4B2F-1C62-34F5-5563-5FE0CA3F4CFE}"/>
                  </a:ext>
                </a:extLst>
              </p:cNvPr>
              <p:cNvSpPr txBox="1"/>
              <p:nvPr/>
            </p:nvSpPr>
            <p:spPr>
              <a:xfrm rot="16200000">
                <a:off x="258880" y="6577599"/>
                <a:ext cx="829837" cy="320040"/>
              </a:xfrm>
              <a:prstGeom prst="rect">
                <a:avLst/>
              </a:prstGeom>
              <a:noFill/>
            </p:spPr>
            <p:txBody>
              <a:bodyPr wrap="square" rtlCol="0">
                <a:noAutofit/>
              </a:bodyPr>
              <a:lstStyle/>
              <a:p>
                <a:pPr algn="ctr"/>
                <a:r>
                  <a:rPr lang="fr-CA" sz="1200" dirty="0">
                    <a:solidFill>
                      <a:schemeClr val="accent6"/>
                    </a:solidFill>
                    <a:latin typeface="Calibri Light" panose="020F0302020204030204" pitchFamily="34" charset="0"/>
                  </a:rPr>
                  <a:t>Élevé</a:t>
                </a:r>
              </a:p>
            </p:txBody>
          </p:sp>
          <p:sp>
            <p:nvSpPr>
              <p:cNvPr id="30" name="TextBox 29">
                <a:extLst>
                  <a:ext uri="{FF2B5EF4-FFF2-40B4-BE49-F238E27FC236}">
                    <a16:creationId xmlns:a16="http://schemas.microsoft.com/office/drawing/2014/main" id="{2CBA2A72-3652-41F0-2ADE-8FED12BA2E06}"/>
                  </a:ext>
                </a:extLst>
              </p:cNvPr>
              <p:cNvSpPr txBox="1"/>
              <p:nvPr/>
            </p:nvSpPr>
            <p:spPr>
              <a:xfrm rot="16200000">
                <a:off x="262073" y="5862492"/>
                <a:ext cx="843805" cy="320040"/>
              </a:xfrm>
              <a:prstGeom prst="rect">
                <a:avLst/>
              </a:prstGeom>
              <a:noFill/>
            </p:spPr>
            <p:txBody>
              <a:bodyPr wrap="square" rtlCol="0">
                <a:noAutofit/>
              </a:bodyPr>
              <a:lstStyle/>
              <a:p>
                <a:pPr algn="ctr"/>
                <a:r>
                  <a:rPr lang="fr-CA" sz="1200" dirty="0">
                    <a:solidFill>
                      <a:schemeClr val="accent6"/>
                    </a:solidFill>
                    <a:latin typeface="Calibri Light" panose="020F0302020204030204" pitchFamily="34" charset="0"/>
                  </a:rPr>
                  <a:t>Moyen</a:t>
                </a:r>
              </a:p>
            </p:txBody>
          </p:sp>
          <p:sp>
            <p:nvSpPr>
              <p:cNvPr id="31" name="TextBox 30">
                <a:extLst>
                  <a:ext uri="{FF2B5EF4-FFF2-40B4-BE49-F238E27FC236}">
                    <a16:creationId xmlns:a16="http://schemas.microsoft.com/office/drawing/2014/main" id="{F548A864-E666-8DF9-1BC0-3C2FEFEE628A}"/>
                  </a:ext>
                </a:extLst>
              </p:cNvPr>
              <p:cNvSpPr txBox="1"/>
              <p:nvPr/>
            </p:nvSpPr>
            <p:spPr>
              <a:xfrm>
                <a:off x="2712584" y="6978667"/>
                <a:ext cx="829837" cy="320040"/>
              </a:xfrm>
              <a:prstGeom prst="rect">
                <a:avLst/>
              </a:prstGeom>
              <a:noFill/>
            </p:spPr>
            <p:txBody>
              <a:bodyPr wrap="square" rtlCol="0">
                <a:noAutofit/>
              </a:bodyPr>
              <a:lstStyle/>
              <a:p>
                <a:pPr algn="ctr"/>
                <a:r>
                  <a:rPr lang="fr-CA" sz="1200">
                    <a:solidFill>
                      <a:schemeClr val="accent6"/>
                    </a:solidFill>
                    <a:latin typeface="Calibri Light" panose="020F0302020204030204" pitchFamily="34" charset="0"/>
                  </a:rPr>
                  <a:t>Favorable</a:t>
                </a:r>
              </a:p>
            </p:txBody>
          </p:sp>
          <p:sp>
            <p:nvSpPr>
              <p:cNvPr id="32" name="TextBox 31">
                <a:extLst>
                  <a:ext uri="{FF2B5EF4-FFF2-40B4-BE49-F238E27FC236}">
                    <a16:creationId xmlns:a16="http://schemas.microsoft.com/office/drawing/2014/main" id="{50AF7D03-671D-05C5-02D7-882F1F9580E1}"/>
                  </a:ext>
                </a:extLst>
              </p:cNvPr>
              <p:cNvSpPr txBox="1"/>
              <p:nvPr/>
            </p:nvSpPr>
            <p:spPr>
              <a:xfrm>
                <a:off x="1040362" y="6999024"/>
                <a:ext cx="995144" cy="320040"/>
              </a:xfrm>
              <a:prstGeom prst="rect">
                <a:avLst/>
              </a:prstGeom>
              <a:noFill/>
            </p:spPr>
            <p:txBody>
              <a:bodyPr wrap="square" rtlCol="0">
                <a:noAutofit/>
              </a:bodyPr>
              <a:lstStyle/>
              <a:p>
                <a:pPr algn="ctr"/>
                <a:r>
                  <a:rPr lang="fr-CA" sz="1200" dirty="0">
                    <a:solidFill>
                      <a:schemeClr val="accent6"/>
                    </a:solidFill>
                    <a:latin typeface="Calibri Light" panose="020F0302020204030204" pitchFamily="34" charset="0"/>
                  </a:rPr>
                  <a:t>Défavorable</a:t>
                </a:r>
              </a:p>
            </p:txBody>
          </p:sp>
          <p:grpSp>
            <p:nvGrpSpPr>
              <p:cNvPr id="19" name="Group 18">
                <a:extLst>
                  <a:ext uri="{FF2B5EF4-FFF2-40B4-BE49-F238E27FC236}">
                    <a16:creationId xmlns:a16="http://schemas.microsoft.com/office/drawing/2014/main" id="{77816FCD-A9FE-EBBA-C2B5-5C54E655362A}"/>
                  </a:ext>
                </a:extLst>
              </p:cNvPr>
              <p:cNvGrpSpPr/>
              <p:nvPr/>
            </p:nvGrpSpPr>
            <p:grpSpPr>
              <a:xfrm>
                <a:off x="1330372" y="5183473"/>
                <a:ext cx="529523" cy="127257"/>
                <a:chOff x="891540" y="1840707"/>
                <a:chExt cx="609600" cy="167640"/>
              </a:xfrm>
              <a:solidFill>
                <a:schemeClr val="tx2"/>
              </a:solidFill>
            </p:grpSpPr>
            <p:sp>
              <p:nvSpPr>
                <p:cNvPr id="20" name="Diamond 19">
                  <a:extLst>
                    <a:ext uri="{FF2B5EF4-FFF2-40B4-BE49-F238E27FC236}">
                      <a16:creationId xmlns:a16="http://schemas.microsoft.com/office/drawing/2014/main" id="{7BF3E81A-F62D-93D8-E970-44649C03D1CE}"/>
                    </a:ext>
                  </a:extLst>
                </p:cNvPr>
                <p:cNvSpPr/>
                <p:nvPr/>
              </p:nvSpPr>
              <p:spPr>
                <a:xfrm>
                  <a:off x="891540" y="1840707"/>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21" name="Diamond 20">
                  <a:extLst>
                    <a:ext uri="{FF2B5EF4-FFF2-40B4-BE49-F238E27FC236}">
                      <a16:creationId xmlns:a16="http://schemas.microsoft.com/office/drawing/2014/main" id="{6F53219D-0398-EFA4-C331-5A4974EC4752}"/>
                    </a:ext>
                  </a:extLst>
                </p:cNvPr>
                <p:cNvSpPr/>
                <p:nvPr/>
              </p:nvSpPr>
              <p:spPr>
                <a:xfrm>
                  <a:off x="1120140" y="1840707"/>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22" name="Diamond 21">
                  <a:extLst>
                    <a:ext uri="{FF2B5EF4-FFF2-40B4-BE49-F238E27FC236}">
                      <a16:creationId xmlns:a16="http://schemas.microsoft.com/office/drawing/2014/main" id="{7D88CBCB-8390-8666-CFAF-0E9BD2B1DE07}"/>
                    </a:ext>
                  </a:extLst>
                </p:cNvPr>
                <p:cNvSpPr/>
                <p:nvPr/>
              </p:nvSpPr>
              <p:spPr>
                <a:xfrm>
                  <a:off x="1348740" y="1840707"/>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grpSp>
          <p:grpSp>
            <p:nvGrpSpPr>
              <p:cNvPr id="23" name="Group 22">
                <a:extLst>
                  <a:ext uri="{FF2B5EF4-FFF2-40B4-BE49-F238E27FC236}">
                    <a16:creationId xmlns:a16="http://schemas.microsoft.com/office/drawing/2014/main" id="{61407997-484F-DC9D-572C-053A5A7D3724}"/>
                  </a:ext>
                </a:extLst>
              </p:cNvPr>
              <p:cNvGrpSpPr/>
              <p:nvPr/>
            </p:nvGrpSpPr>
            <p:grpSpPr>
              <a:xfrm>
                <a:off x="2542946" y="5181504"/>
                <a:ext cx="1131856" cy="127257"/>
                <a:chOff x="2509853" y="4447930"/>
                <a:chExt cx="1131856" cy="127257"/>
              </a:xfrm>
              <a:solidFill>
                <a:schemeClr val="tx2"/>
              </a:solidFill>
            </p:grpSpPr>
            <p:sp>
              <p:nvSpPr>
                <p:cNvPr id="37" name="Diamond 36">
                  <a:extLst>
                    <a:ext uri="{FF2B5EF4-FFF2-40B4-BE49-F238E27FC236}">
                      <a16:creationId xmlns:a16="http://schemas.microsoft.com/office/drawing/2014/main" id="{0526054D-FD2F-C236-15A4-8CA0FC69747C}"/>
                    </a:ext>
                  </a:extLst>
                </p:cNvPr>
                <p:cNvSpPr/>
                <p:nvPr/>
              </p:nvSpPr>
              <p:spPr>
                <a:xfrm>
                  <a:off x="2509853" y="4447930"/>
                  <a:ext cx="132381" cy="127257"/>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38" name="Diamond 37">
                  <a:extLst>
                    <a:ext uri="{FF2B5EF4-FFF2-40B4-BE49-F238E27FC236}">
                      <a16:creationId xmlns:a16="http://schemas.microsoft.com/office/drawing/2014/main" id="{DEE8D5F7-75E4-1D87-C0FD-41F2419A48A0}"/>
                    </a:ext>
                  </a:extLst>
                </p:cNvPr>
                <p:cNvSpPr/>
                <p:nvPr/>
              </p:nvSpPr>
              <p:spPr>
                <a:xfrm>
                  <a:off x="2709748" y="4447930"/>
                  <a:ext cx="132381" cy="127257"/>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42" name="Diamond 41">
                  <a:extLst>
                    <a:ext uri="{FF2B5EF4-FFF2-40B4-BE49-F238E27FC236}">
                      <a16:creationId xmlns:a16="http://schemas.microsoft.com/office/drawing/2014/main" id="{2C5CF50B-AEAA-E17B-FB2D-23225389FC69}"/>
                    </a:ext>
                  </a:extLst>
                </p:cNvPr>
                <p:cNvSpPr/>
                <p:nvPr/>
              </p:nvSpPr>
              <p:spPr>
                <a:xfrm>
                  <a:off x="2909643" y="4447930"/>
                  <a:ext cx="132381" cy="127257"/>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43" name="Diamond 42">
                  <a:extLst>
                    <a:ext uri="{FF2B5EF4-FFF2-40B4-BE49-F238E27FC236}">
                      <a16:creationId xmlns:a16="http://schemas.microsoft.com/office/drawing/2014/main" id="{DC7994AF-A3F3-4BA5-8685-E6F5488EB52D}"/>
                    </a:ext>
                  </a:extLst>
                </p:cNvPr>
                <p:cNvSpPr/>
                <p:nvPr/>
              </p:nvSpPr>
              <p:spPr>
                <a:xfrm>
                  <a:off x="3109538" y="4447930"/>
                  <a:ext cx="132381" cy="127257"/>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44" name="Diamond 43">
                  <a:extLst>
                    <a:ext uri="{FF2B5EF4-FFF2-40B4-BE49-F238E27FC236}">
                      <a16:creationId xmlns:a16="http://schemas.microsoft.com/office/drawing/2014/main" id="{5A346A9A-469B-C782-83F3-FBE061ACDA58}"/>
                    </a:ext>
                  </a:extLst>
                </p:cNvPr>
                <p:cNvSpPr/>
                <p:nvPr/>
              </p:nvSpPr>
              <p:spPr>
                <a:xfrm>
                  <a:off x="3309433" y="4447930"/>
                  <a:ext cx="132381" cy="127257"/>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45" name="Diamond 44">
                  <a:extLst>
                    <a:ext uri="{FF2B5EF4-FFF2-40B4-BE49-F238E27FC236}">
                      <a16:creationId xmlns:a16="http://schemas.microsoft.com/office/drawing/2014/main" id="{7206CCC1-7017-16FD-1E8D-36B5DC88F5B7}"/>
                    </a:ext>
                  </a:extLst>
                </p:cNvPr>
                <p:cNvSpPr/>
                <p:nvPr/>
              </p:nvSpPr>
              <p:spPr>
                <a:xfrm>
                  <a:off x="3509328" y="4447930"/>
                  <a:ext cx="132381" cy="127257"/>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grpSp>
          <p:grpSp>
            <p:nvGrpSpPr>
              <p:cNvPr id="46" name="Group 45">
                <a:extLst>
                  <a:ext uri="{FF2B5EF4-FFF2-40B4-BE49-F238E27FC236}">
                    <a16:creationId xmlns:a16="http://schemas.microsoft.com/office/drawing/2014/main" id="{7644F68C-377E-24AB-CC7E-EF387E45A043}"/>
                  </a:ext>
                </a:extLst>
              </p:cNvPr>
              <p:cNvGrpSpPr/>
              <p:nvPr/>
            </p:nvGrpSpPr>
            <p:grpSpPr>
              <a:xfrm>
                <a:off x="1415032" y="5885708"/>
                <a:ext cx="330952" cy="127257"/>
                <a:chOff x="891540" y="1840707"/>
                <a:chExt cx="381000" cy="167640"/>
              </a:xfrm>
              <a:solidFill>
                <a:schemeClr val="tx2"/>
              </a:solidFill>
            </p:grpSpPr>
            <p:sp>
              <p:nvSpPr>
                <p:cNvPr id="47" name="Diamond 46">
                  <a:extLst>
                    <a:ext uri="{FF2B5EF4-FFF2-40B4-BE49-F238E27FC236}">
                      <a16:creationId xmlns:a16="http://schemas.microsoft.com/office/drawing/2014/main" id="{2210A284-0EF9-0653-B05B-BA8C6BDA73E1}"/>
                    </a:ext>
                  </a:extLst>
                </p:cNvPr>
                <p:cNvSpPr/>
                <p:nvPr/>
              </p:nvSpPr>
              <p:spPr>
                <a:xfrm>
                  <a:off x="891540" y="1840707"/>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48" name="Diamond 47">
                  <a:extLst>
                    <a:ext uri="{FF2B5EF4-FFF2-40B4-BE49-F238E27FC236}">
                      <a16:creationId xmlns:a16="http://schemas.microsoft.com/office/drawing/2014/main" id="{19D6C741-DF31-3CAA-9C4E-4EFB9BC45F4E}"/>
                    </a:ext>
                  </a:extLst>
                </p:cNvPr>
                <p:cNvSpPr/>
                <p:nvPr/>
              </p:nvSpPr>
              <p:spPr>
                <a:xfrm>
                  <a:off x="1120140" y="1840707"/>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grpSp>
          <p:grpSp>
            <p:nvGrpSpPr>
              <p:cNvPr id="49" name="Group 48">
                <a:extLst>
                  <a:ext uri="{FF2B5EF4-FFF2-40B4-BE49-F238E27FC236}">
                    <a16:creationId xmlns:a16="http://schemas.microsoft.com/office/drawing/2014/main" id="{D66CB7BC-2EC7-D109-9334-C81701C136D1}"/>
                  </a:ext>
                </a:extLst>
              </p:cNvPr>
              <p:cNvGrpSpPr/>
              <p:nvPr/>
            </p:nvGrpSpPr>
            <p:grpSpPr>
              <a:xfrm>
                <a:off x="2443661" y="5904914"/>
                <a:ext cx="1330427" cy="127257"/>
                <a:chOff x="2499360" y="2802015"/>
                <a:chExt cx="1531620" cy="167640"/>
              </a:xfrm>
              <a:solidFill>
                <a:schemeClr val="tx2"/>
              </a:solidFill>
            </p:grpSpPr>
            <p:sp>
              <p:nvSpPr>
                <p:cNvPr id="50" name="Diamond 49">
                  <a:extLst>
                    <a:ext uri="{FF2B5EF4-FFF2-40B4-BE49-F238E27FC236}">
                      <a16:creationId xmlns:a16="http://schemas.microsoft.com/office/drawing/2014/main" id="{4258D12E-89CE-A1B1-9DB8-5C1DBF5B71B4}"/>
                    </a:ext>
                  </a:extLst>
                </p:cNvPr>
                <p:cNvSpPr/>
                <p:nvPr/>
              </p:nvSpPr>
              <p:spPr>
                <a:xfrm>
                  <a:off x="2499360" y="2802015"/>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51" name="Diamond 50">
                  <a:extLst>
                    <a:ext uri="{FF2B5EF4-FFF2-40B4-BE49-F238E27FC236}">
                      <a16:creationId xmlns:a16="http://schemas.microsoft.com/office/drawing/2014/main" id="{B7DBEC24-5328-30F9-40A6-FE341E8DF55A}"/>
                    </a:ext>
                  </a:extLst>
                </p:cNvPr>
                <p:cNvSpPr/>
                <p:nvPr/>
              </p:nvSpPr>
              <p:spPr>
                <a:xfrm>
                  <a:off x="2729230" y="2802015"/>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52" name="Diamond 51">
                  <a:extLst>
                    <a:ext uri="{FF2B5EF4-FFF2-40B4-BE49-F238E27FC236}">
                      <a16:creationId xmlns:a16="http://schemas.microsoft.com/office/drawing/2014/main" id="{9729C66E-3BBC-E345-4AC8-C422FAF1B0C4}"/>
                    </a:ext>
                  </a:extLst>
                </p:cNvPr>
                <p:cNvSpPr/>
                <p:nvPr/>
              </p:nvSpPr>
              <p:spPr>
                <a:xfrm>
                  <a:off x="2959100" y="2802015"/>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53" name="Diamond 52">
                  <a:extLst>
                    <a:ext uri="{FF2B5EF4-FFF2-40B4-BE49-F238E27FC236}">
                      <a16:creationId xmlns:a16="http://schemas.microsoft.com/office/drawing/2014/main" id="{21E59F8C-8AA4-344C-41FB-7F495D128EDF}"/>
                    </a:ext>
                  </a:extLst>
                </p:cNvPr>
                <p:cNvSpPr/>
                <p:nvPr/>
              </p:nvSpPr>
              <p:spPr>
                <a:xfrm>
                  <a:off x="3188970" y="2802015"/>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54" name="Diamond 53">
                  <a:extLst>
                    <a:ext uri="{FF2B5EF4-FFF2-40B4-BE49-F238E27FC236}">
                      <a16:creationId xmlns:a16="http://schemas.microsoft.com/office/drawing/2014/main" id="{843CA4D8-F57B-0814-AEB6-49F8F84F6B96}"/>
                    </a:ext>
                  </a:extLst>
                </p:cNvPr>
                <p:cNvSpPr/>
                <p:nvPr/>
              </p:nvSpPr>
              <p:spPr>
                <a:xfrm>
                  <a:off x="3418840" y="2802015"/>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55" name="Diamond 54">
                  <a:extLst>
                    <a:ext uri="{FF2B5EF4-FFF2-40B4-BE49-F238E27FC236}">
                      <a16:creationId xmlns:a16="http://schemas.microsoft.com/office/drawing/2014/main" id="{8FF390CD-2C88-B8EF-4412-629EB6F941CE}"/>
                    </a:ext>
                  </a:extLst>
                </p:cNvPr>
                <p:cNvSpPr/>
                <p:nvPr/>
              </p:nvSpPr>
              <p:spPr>
                <a:xfrm>
                  <a:off x="3648710" y="2802015"/>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56" name="Diamond 55">
                  <a:extLst>
                    <a:ext uri="{FF2B5EF4-FFF2-40B4-BE49-F238E27FC236}">
                      <a16:creationId xmlns:a16="http://schemas.microsoft.com/office/drawing/2014/main" id="{AD9279FA-83E2-7D85-0DB1-E59BBF47B5EA}"/>
                    </a:ext>
                  </a:extLst>
                </p:cNvPr>
                <p:cNvSpPr/>
                <p:nvPr/>
              </p:nvSpPr>
              <p:spPr>
                <a:xfrm>
                  <a:off x="3878580" y="2802015"/>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grpSp>
          <p:grpSp>
            <p:nvGrpSpPr>
              <p:cNvPr id="57" name="Group 56">
                <a:extLst>
                  <a:ext uri="{FF2B5EF4-FFF2-40B4-BE49-F238E27FC236}">
                    <a16:creationId xmlns:a16="http://schemas.microsoft.com/office/drawing/2014/main" id="{973F0172-EA5E-1C11-1F52-7B125F2BE11F}"/>
                  </a:ext>
                </a:extLst>
              </p:cNvPr>
              <p:cNvGrpSpPr/>
              <p:nvPr/>
            </p:nvGrpSpPr>
            <p:grpSpPr>
              <a:xfrm>
                <a:off x="1130146" y="6581663"/>
                <a:ext cx="933285" cy="127257"/>
                <a:chOff x="659130" y="3763323"/>
                <a:chExt cx="1074420" cy="167640"/>
              </a:xfrm>
              <a:solidFill>
                <a:schemeClr val="tx2"/>
              </a:solidFill>
            </p:grpSpPr>
            <p:sp>
              <p:nvSpPr>
                <p:cNvPr id="58" name="Diamond 57">
                  <a:extLst>
                    <a:ext uri="{FF2B5EF4-FFF2-40B4-BE49-F238E27FC236}">
                      <a16:creationId xmlns:a16="http://schemas.microsoft.com/office/drawing/2014/main" id="{5009053F-63B6-FF3F-40E9-03DD0AA0BEF4}"/>
                    </a:ext>
                  </a:extLst>
                </p:cNvPr>
                <p:cNvSpPr/>
                <p:nvPr/>
              </p:nvSpPr>
              <p:spPr>
                <a:xfrm>
                  <a:off x="659130"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59" name="Diamond 58">
                  <a:extLst>
                    <a:ext uri="{FF2B5EF4-FFF2-40B4-BE49-F238E27FC236}">
                      <a16:creationId xmlns:a16="http://schemas.microsoft.com/office/drawing/2014/main" id="{77844A18-2CA6-BA79-C820-197C00FDBE3E}"/>
                    </a:ext>
                  </a:extLst>
                </p:cNvPr>
                <p:cNvSpPr/>
                <p:nvPr/>
              </p:nvSpPr>
              <p:spPr>
                <a:xfrm>
                  <a:off x="889635"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60" name="Diamond 59">
                  <a:extLst>
                    <a:ext uri="{FF2B5EF4-FFF2-40B4-BE49-F238E27FC236}">
                      <a16:creationId xmlns:a16="http://schemas.microsoft.com/office/drawing/2014/main" id="{0069F578-3C07-E65C-F5FF-F39E7284FD7D}"/>
                    </a:ext>
                  </a:extLst>
                </p:cNvPr>
                <p:cNvSpPr/>
                <p:nvPr/>
              </p:nvSpPr>
              <p:spPr>
                <a:xfrm>
                  <a:off x="1120140"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61" name="Diamond 60">
                  <a:extLst>
                    <a:ext uri="{FF2B5EF4-FFF2-40B4-BE49-F238E27FC236}">
                      <a16:creationId xmlns:a16="http://schemas.microsoft.com/office/drawing/2014/main" id="{C794AEFF-7201-7012-B504-D8C69D8130EB}"/>
                    </a:ext>
                  </a:extLst>
                </p:cNvPr>
                <p:cNvSpPr/>
                <p:nvPr/>
              </p:nvSpPr>
              <p:spPr>
                <a:xfrm>
                  <a:off x="1350645"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62" name="Diamond 61">
                  <a:extLst>
                    <a:ext uri="{FF2B5EF4-FFF2-40B4-BE49-F238E27FC236}">
                      <a16:creationId xmlns:a16="http://schemas.microsoft.com/office/drawing/2014/main" id="{BB6E1E03-53AA-692D-DD5E-6A388CDC393E}"/>
                    </a:ext>
                  </a:extLst>
                </p:cNvPr>
                <p:cNvSpPr/>
                <p:nvPr/>
              </p:nvSpPr>
              <p:spPr>
                <a:xfrm>
                  <a:off x="1581150"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grpSp>
          <p:grpSp>
            <p:nvGrpSpPr>
              <p:cNvPr id="63" name="Group 62">
                <a:extLst>
                  <a:ext uri="{FF2B5EF4-FFF2-40B4-BE49-F238E27FC236}">
                    <a16:creationId xmlns:a16="http://schemas.microsoft.com/office/drawing/2014/main" id="{C2241394-0554-4579-8930-60D9DF357287}"/>
                  </a:ext>
                </a:extLst>
              </p:cNvPr>
              <p:cNvGrpSpPr/>
              <p:nvPr/>
            </p:nvGrpSpPr>
            <p:grpSpPr>
              <a:xfrm>
                <a:off x="2642233" y="6581662"/>
                <a:ext cx="933285" cy="127257"/>
                <a:chOff x="659130" y="3763323"/>
                <a:chExt cx="1074420" cy="167640"/>
              </a:xfrm>
              <a:solidFill>
                <a:schemeClr val="tx2"/>
              </a:solidFill>
            </p:grpSpPr>
            <p:sp>
              <p:nvSpPr>
                <p:cNvPr id="64" name="Diamond 63">
                  <a:extLst>
                    <a:ext uri="{FF2B5EF4-FFF2-40B4-BE49-F238E27FC236}">
                      <a16:creationId xmlns:a16="http://schemas.microsoft.com/office/drawing/2014/main" id="{3A98BFB4-0B4C-4903-65CF-C365962D9E9E}"/>
                    </a:ext>
                  </a:extLst>
                </p:cNvPr>
                <p:cNvSpPr/>
                <p:nvPr/>
              </p:nvSpPr>
              <p:spPr>
                <a:xfrm>
                  <a:off x="659130"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65" name="Diamond 64">
                  <a:extLst>
                    <a:ext uri="{FF2B5EF4-FFF2-40B4-BE49-F238E27FC236}">
                      <a16:creationId xmlns:a16="http://schemas.microsoft.com/office/drawing/2014/main" id="{425AD7ED-4A78-1218-8B07-35312257E839}"/>
                    </a:ext>
                  </a:extLst>
                </p:cNvPr>
                <p:cNvSpPr/>
                <p:nvPr/>
              </p:nvSpPr>
              <p:spPr>
                <a:xfrm>
                  <a:off x="889635"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66" name="Diamond 65">
                  <a:extLst>
                    <a:ext uri="{FF2B5EF4-FFF2-40B4-BE49-F238E27FC236}">
                      <a16:creationId xmlns:a16="http://schemas.microsoft.com/office/drawing/2014/main" id="{C7DAFA67-D737-F089-57C4-9B88E776A828}"/>
                    </a:ext>
                  </a:extLst>
                </p:cNvPr>
                <p:cNvSpPr/>
                <p:nvPr/>
              </p:nvSpPr>
              <p:spPr>
                <a:xfrm>
                  <a:off x="1120140"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67" name="Diamond 66">
                  <a:extLst>
                    <a:ext uri="{FF2B5EF4-FFF2-40B4-BE49-F238E27FC236}">
                      <a16:creationId xmlns:a16="http://schemas.microsoft.com/office/drawing/2014/main" id="{429A6204-6503-F043-2DAF-7064A04F7139}"/>
                    </a:ext>
                  </a:extLst>
                </p:cNvPr>
                <p:cNvSpPr/>
                <p:nvPr/>
              </p:nvSpPr>
              <p:spPr>
                <a:xfrm>
                  <a:off x="1350645"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sp>
              <p:nvSpPr>
                <p:cNvPr id="68" name="Diamond 67">
                  <a:extLst>
                    <a:ext uri="{FF2B5EF4-FFF2-40B4-BE49-F238E27FC236}">
                      <a16:creationId xmlns:a16="http://schemas.microsoft.com/office/drawing/2014/main" id="{4008394C-09FC-F3E7-B3F1-F8E80D6DEC70}"/>
                    </a:ext>
                  </a:extLst>
                </p:cNvPr>
                <p:cNvSpPr/>
                <p:nvPr/>
              </p:nvSpPr>
              <p:spPr>
                <a:xfrm>
                  <a:off x="1581150" y="3763323"/>
                  <a:ext cx="152400" cy="167640"/>
                </a:xfrm>
                <a:prstGeom prst="diamond">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latin typeface="Calibri Light" panose="020F0302020204030204" pitchFamily="34" charset="0"/>
                  </a:endParaRPr>
                </a:p>
              </p:txBody>
            </p:sp>
          </p:grpSp>
        </p:grpSp>
      </p:grpSp>
      <p:sp>
        <p:nvSpPr>
          <p:cNvPr id="2" name="Rectangle 1">
            <a:extLst>
              <a:ext uri="{FF2B5EF4-FFF2-40B4-BE49-F238E27FC236}">
                <a16:creationId xmlns:a16="http://schemas.microsoft.com/office/drawing/2014/main" id="{87957127-F7FE-5A0A-302E-D8AD11E26669}"/>
              </a:ext>
            </a:extLst>
          </p:cNvPr>
          <p:cNvSpPr/>
          <p:nvPr>
            <p:custDataLst>
              <p:tags r:id="rId12"/>
            </p:custDataLst>
          </p:nvPr>
        </p:nvSpPr>
        <p:spPr>
          <a:xfrm>
            <a:off x="0" y="944520"/>
            <a:ext cx="7851269" cy="5272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400" b="1" dirty="0">
                <a:solidFill>
                  <a:srgbClr val="000000"/>
                </a:solidFill>
                <a:latin typeface="Calibri Light" panose="020F0302020204030204" pitchFamily="34" charset="0"/>
              </a:rPr>
              <a:t>Points critiques les plus courants concernant le niveau et la structure de rémunération</a:t>
            </a:r>
          </a:p>
        </p:txBody>
      </p:sp>
      <p:grpSp>
        <p:nvGrpSpPr>
          <p:cNvPr id="8" name="Group 4">
            <a:extLst>
              <a:ext uri="{FF2B5EF4-FFF2-40B4-BE49-F238E27FC236}">
                <a16:creationId xmlns:a16="http://schemas.microsoft.com/office/drawing/2014/main" id="{904F0C27-ADDE-41C9-76F3-BE6779CB8E1C}"/>
              </a:ext>
            </a:extLst>
          </p:cNvPr>
          <p:cNvGrpSpPr>
            <a:grpSpLocks noChangeAspect="1"/>
          </p:cNvGrpSpPr>
          <p:nvPr/>
        </p:nvGrpSpPr>
        <p:grpSpPr bwMode="auto">
          <a:xfrm>
            <a:off x="42863" y="1192213"/>
            <a:ext cx="7686675" cy="2365375"/>
            <a:chOff x="27" y="751"/>
            <a:chExt cx="4842" cy="1490"/>
          </a:xfrm>
        </p:grpSpPr>
        <p:sp>
          <p:nvSpPr>
            <p:cNvPr id="9" name="AutoShape 3">
              <a:extLst>
                <a:ext uri="{FF2B5EF4-FFF2-40B4-BE49-F238E27FC236}">
                  <a16:creationId xmlns:a16="http://schemas.microsoft.com/office/drawing/2014/main" id="{D433D76D-BEA0-3D5A-3FE5-E8CE613B9BC6}"/>
                </a:ext>
              </a:extLst>
            </p:cNvPr>
            <p:cNvSpPr>
              <a:spLocks noChangeAspect="1" noChangeArrowheads="1" noTextEdit="1"/>
            </p:cNvSpPr>
            <p:nvPr/>
          </p:nvSpPr>
          <p:spPr bwMode="auto">
            <a:xfrm>
              <a:off x="27" y="751"/>
              <a:ext cx="4842"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Rectangle 5">
              <a:extLst>
                <a:ext uri="{FF2B5EF4-FFF2-40B4-BE49-F238E27FC236}">
                  <a16:creationId xmlns:a16="http://schemas.microsoft.com/office/drawing/2014/main" id="{2A36B49A-0591-958D-EB3F-2FDC733408EF}"/>
                </a:ext>
              </a:extLst>
            </p:cNvPr>
            <p:cNvSpPr>
              <a:spLocks noChangeArrowheads="1"/>
            </p:cNvSpPr>
            <p:nvPr/>
          </p:nvSpPr>
          <p:spPr bwMode="auto">
            <a:xfrm>
              <a:off x="27" y="857"/>
              <a:ext cx="4842" cy="1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 name="Freeform 6">
              <a:extLst>
                <a:ext uri="{FF2B5EF4-FFF2-40B4-BE49-F238E27FC236}">
                  <a16:creationId xmlns:a16="http://schemas.microsoft.com/office/drawing/2014/main" id="{9C273BB1-E3A2-6298-A6B9-AB8ABB4EBC8A}"/>
                </a:ext>
              </a:extLst>
            </p:cNvPr>
            <p:cNvSpPr>
              <a:spLocks noEditPoints="1"/>
            </p:cNvSpPr>
            <p:nvPr/>
          </p:nvSpPr>
          <p:spPr bwMode="auto">
            <a:xfrm>
              <a:off x="268" y="901"/>
              <a:ext cx="4136" cy="1028"/>
            </a:xfrm>
            <a:custGeom>
              <a:avLst/>
              <a:gdLst>
                <a:gd name="T0" fmla="*/ 0 w 4136"/>
                <a:gd name="T1" fmla="*/ 0 h 1028"/>
                <a:gd name="T2" fmla="*/ 149 w 4136"/>
                <a:gd name="T3" fmla="*/ 0 h 1028"/>
                <a:gd name="T4" fmla="*/ 149 w 4136"/>
                <a:gd name="T5" fmla="*/ 1028 h 1028"/>
                <a:gd name="T6" fmla="*/ 0 w 4136"/>
                <a:gd name="T7" fmla="*/ 1028 h 1028"/>
                <a:gd name="T8" fmla="*/ 0 w 4136"/>
                <a:gd name="T9" fmla="*/ 0 h 1028"/>
                <a:gd name="T10" fmla="*/ 664 w 4136"/>
                <a:gd name="T11" fmla="*/ 605 h 1028"/>
                <a:gd name="T12" fmla="*/ 814 w 4136"/>
                <a:gd name="T13" fmla="*/ 605 h 1028"/>
                <a:gd name="T14" fmla="*/ 814 w 4136"/>
                <a:gd name="T15" fmla="*/ 1028 h 1028"/>
                <a:gd name="T16" fmla="*/ 664 w 4136"/>
                <a:gd name="T17" fmla="*/ 1028 h 1028"/>
                <a:gd name="T18" fmla="*/ 664 w 4136"/>
                <a:gd name="T19" fmla="*/ 605 h 1028"/>
                <a:gd name="T20" fmla="*/ 1329 w 4136"/>
                <a:gd name="T21" fmla="*/ 847 h 1028"/>
                <a:gd name="T22" fmla="*/ 1478 w 4136"/>
                <a:gd name="T23" fmla="*/ 847 h 1028"/>
                <a:gd name="T24" fmla="*/ 1478 w 4136"/>
                <a:gd name="T25" fmla="*/ 1028 h 1028"/>
                <a:gd name="T26" fmla="*/ 1329 w 4136"/>
                <a:gd name="T27" fmla="*/ 1028 h 1028"/>
                <a:gd name="T28" fmla="*/ 1329 w 4136"/>
                <a:gd name="T29" fmla="*/ 847 h 1028"/>
                <a:gd name="T30" fmla="*/ 1994 w 4136"/>
                <a:gd name="T31" fmla="*/ 605 h 1028"/>
                <a:gd name="T32" fmla="*/ 2142 w 4136"/>
                <a:gd name="T33" fmla="*/ 605 h 1028"/>
                <a:gd name="T34" fmla="*/ 2142 w 4136"/>
                <a:gd name="T35" fmla="*/ 1028 h 1028"/>
                <a:gd name="T36" fmla="*/ 1994 w 4136"/>
                <a:gd name="T37" fmla="*/ 1028 h 1028"/>
                <a:gd name="T38" fmla="*/ 1994 w 4136"/>
                <a:gd name="T39" fmla="*/ 605 h 1028"/>
                <a:gd name="T40" fmla="*/ 2658 w 4136"/>
                <a:gd name="T41" fmla="*/ 666 h 1028"/>
                <a:gd name="T42" fmla="*/ 2807 w 4136"/>
                <a:gd name="T43" fmla="*/ 666 h 1028"/>
                <a:gd name="T44" fmla="*/ 2807 w 4136"/>
                <a:gd name="T45" fmla="*/ 1028 h 1028"/>
                <a:gd name="T46" fmla="*/ 2658 w 4136"/>
                <a:gd name="T47" fmla="*/ 1028 h 1028"/>
                <a:gd name="T48" fmla="*/ 2658 w 4136"/>
                <a:gd name="T49" fmla="*/ 666 h 1028"/>
                <a:gd name="T50" fmla="*/ 3323 w 4136"/>
                <a:gd name="T51" fmla="*/ 968 h 1028"/>
                <a:gd name="T52" fmla="*/ 3471 w 4136"/>
                <a:gd name="T53" fmla="*/ 968 h 1028"/>
                <a:gd name="T54" fmla="*/ 3471 w 4136"/>
                <a:gd name="T55" fmla="*/ 1028 h 1028"/>
                <a:gd name="T56" fmla="*/ 3323 w 4136"/>
                <a:gd name="T57" fmla="*/ 1028 h 1028"/>
                <a:gd name="T58" fmla="*/ 3323 w 4136"/>
                <a:gd name="T59" fmla="*/ 968 h 1028"/>
                <a:gd name="T60" fmla="*/ 3987 w 4136"/>
                <a:gd name="T61" fmla="*/ 847 h 1028"/>
                <a:gd name="T62" fmla="*/ 4136 w 4136"/>
                <a:gd name="T63" fmla="*/ 847 h 1028"/>
                <a:gd name="T64" fmla="*/ 4136 w 4136"/>
                <a:gd name="T65" fmla="*/ 1028 h 1028"/>
                <a:gd name="T66" fmla="*/ 3987 w 4136"/>
                <a:gd name="T67" fmla="*/ 1028 h 1028"/>
                <a:gd name="T68" fmla="*/ 3987 w 4136"/>
                <a:gd name="T69" fmla="*/ 8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6" h="1028">
                  <a:moveTo>
                    <a:pt x="0" y="0"/>
                  </a:moveTo>
                  <a:lnTo>
                    <a:pt x="149" y="0"/>
                  </a:lnTo>
                  <a:lnTo>
                    <a:pt x="149" y="1028"/>
                  </a:lnTo>
                  <a:lnTo>
                    <a:pt x="0" y="1028"/>
                  </a:lnTo>
                  <a:lnTo>
                    <a:pt x="0" y="0"/>
                  </a:lnTo>
                  <a:close/>
                  <a:moveTo>
                    <a:pt x="664" y="605"/>
                  </a:moveTo>
                  <a:lnTo>
                    <a:pt x="814" y="605"/>
                  </a:lnTo>
                  <a:lnTo>
                    <a:pt x="814" y="1028"/>
                  </a:lnTo>
                  <a:lnTo>
                    <a:pt x="664" y="1028"/>
                  </a:lnTo>
                  <a:lnTo>
                    <a:pt x="664" y="605"/>
                  </a:lnTo>
                  <a:close/>
                  <a:moveTo>
                    <a:pt x="1329" y="847"/>
                  </a:moveTo>
                  <a:lnTo>
                    <a:pt x="1478" y="847"/>
                  </a:lnTo>
                  <a:lnTo>
                    <a:pt x="1478" y="1028"/>
                  </a:lnTo>
                  <a:lnTo>
                    <a:pt x="1329" y="1028"/>
                  </a:lnTo>
                  <a:lnTo>
                    <a:pt x="1329" y="847"/>
                  </a:lnTo>
                  <a:close/>
                  <a:moveTo>
                    <a:pt x="1994" y="605"/>
                  </a:moveTo>
                  <a:lnTo>
                    <a:pt x="2142" y="605"/>
                  </a:lnTo>
                  <a:lnTo>
                    <a:pt x="2142" y="1028"/>
                  </a:lnTo>
                  <a:lnTo>
                    <a:pt x="1994" y="1028"/>
                  </a:lnTo>
                  <a:lnTo>
                    <a:pt x="1994" y="605"/>
                  </a:lnTo>
                  <a:close/>
                  <a:moveTo>
                    <a:pt x="2658" y="666"/>
                  </a:moveTo>
                  <a:lnTo>
                    <a:pt x="2807" y="666"/>
                  </a:lnTo>
                  <a:lnTo>
                    <a:pt x="2807" y="1028"/>
                  </a:lnTo>
                  <a:lnTo>
                    <a:pt x="2658" y="1028"/>
                  </a:lnTo>
                  <a:lnTo>
                    <a:pt x="2658" y="666"/>
                  </a:lnTo>
                  <a:close/>
                  <a:moveTo>
                    <a:pt x="3323" y="968"/>
                  </a:moveTo>
                  <a:lnTo>
                    <a:pt x="3471" y="968"/>
                  </a:lnTo>
                  <a:lnTo>
                    <a:pt x="3471" y="1028"/>
                  </a:lnTo>
                  <a:lnTo>
                    <a:pt x="3323" y="1028"/>
                  </a:lnTo>
                  <a:lnTo>
                    <a:pt x="3323" y="968"/>
                  </a:lnTo>
                  <a:close/>
                  <a:moveTo>
                    <a:pt x="3987" y="847"/>
                  </a:moveTo>
                  <a:lnTo>
                    <a:pt x="4136" y="847"/>
                  </a:lnTo>
                  <a:lnTo>
                    <a:pt x="4136" y="1028"/>
                  </a:lnTo>
                  <a:lnTo>
                    <a:pt x="3987" y="1028"/>
                  </a:lnTo>
                  <a:lnTo>
                    <a:pt x="3987" y="847"/>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7">
              <a:extLst>
                <a:ext uri="{FF2B5EF4-FFF2-40B4-BE49-F238E27FC236}">
                  <a16:creationId xmlns:a16="http://schemas.microsoft.com/office/drawing/2014/main" id="{810A91EC-5E00-145A-8D98-788914A29061}"/>
                </a:ext>
              </a:extLst>
            </p:cNvPr>
            <p:cNvSpPr>
              <a:spLocks noEditPoints="1"/>
            </p:cNvSpPr>
            <p:nvPr/>
          </p:nvSpPr>
          <p:spPr bwMode="auto">
            <a:xfrm>
              <a:off x="457" y="901"/>
              <a:ext cx="4136" cy="1028"/>
            </a:xfrm>
            <a:custGeom>
              <a:avLst/>
              <a:gdLst>
                <a:gd name="T0" fmla="*/ 0 w 4136"/>
                <a:gd name="T1" fmla="*/ 0 h 1028"/>
                <a:gd name="T2" fmla="*/ 149 w 4136"/>
                <a:gd name="T3" fmla="*/ 0 h 1028"/>
                <a:gd name="T4" fmla="*/ 149 w 4136"/>
                <a:gd name="T5" fmla="*/ 1028 h 1028"/>
                <a:gd name="T6" fmla="*/ 0 w 4136"/>
                <a:gd name="T7" fmla="*/ 1028 h 1028"/>
                <a:gd name="T8" fmla="*/ 0 w 4136"/>
                <a:gd name="T9" fmla="*/ 0 h 1028"/>
                <a:gd name="T10" fmla="*/ 665 w 4136"/>
                <a:gd name="T11" fmla="*/ 61 h 1028"/>
                <a:gd name="T12" fmla="*/ 814 w 4136"/>
                <a:gd name="T13" fmla="*/ 61 h 1028"/>
                <a:gd name="T14" fmla="*/ 814 w 4136"/>
                <a:gd name="T15" fmla="*/ 1028 h 1028"/>
                <a:gd name="T16" fmla="*/ 665 w 4136"/>
                <a:gd name="T17" fmla="*/ 1028 h 1028"/>
                <a:gd name="T18" fmla="*/ 665 w 4136"/>
                <a:gd name="T19" fmla="*/ 61 h 1028"/>
                <a:gd name="T20" fmla="*/ 1329 w 4136"/>
                <a:gd name="T21" fmla="*/ 726 h 1028"/>
                <a:gd name="T22" fmla="*/ 1479 w 4136"/>
                <a:gd name="T23" fmla="*/ 726 h 1028"/>
                <a:gd name="T24" fmla="*/ 1479 w 4136"/>
                <a:gd name="T25" fmla="*/ 1028 h 1028"/>
                <a:gd name="T26" fmla="*/ 1329 w 4136"/>
                <a:gd name="T27" fmla="*/ 1028 h 1028"/>
                <a:gd name="T28" fmla="*/ 1329 w 4136"/>
                <a:gd name="T29" fmla="*/ 726 h 1028"/>
                <a:gd name="T30" fmla="*/ 1994 w 4136"/>
                <a:gd name="T31" fmla="*/ 302 h 1028"/>
                <a:gd name="T32" fmla="*/ 2143 w 4136"/>
                <a:gd name="T33" fmla="*/ 302 h 1028"/>
                <a:gd name="T34" fmla="*/ 2143 w 4136"/>
                <a:gd name="T35" fmla="*/ 1028 h 1028"/>
                <a:gd name="T36" fmla="*/ 1994 w 4136"/>
                <a:gd name="T37" fmla="*/ 1028 h 1028"/>
                <a:gd name="T38" fmla="*/ 1994 w 4136"/>
                <a:gd name="T39" fmla="*/ 302 h 1028"/>
                <a:gd name="T40" fmla="*/ 2658 w 4136"/>
                <a:gd name="T41" fmla="*/ 302 h 1028"/>
                <a:gd name="T42" fmla="*/ 2808 w 4136"/>
                <a:gd name="T43" fmla="*/ 302 h 1028"/>
                <a:gd name="T44" fmla="*/ 2808 w 4136"/>
                <a:gd name="T45" fmla="*/ 1028 h 1028"/>
                <a:gd name="T46" fmla="*/ 2658 w 4136"/>
                <a:gd name="T47" fmla="*/ 1028 h 1028"/>
                <a:gd name="T48" fmla="*/ 2658 w 4136"/>
                <a:gd name="T49" fmla="*/ 302 h 1028"/>
                <a:gd name="T50" fmla="*/ 3323 w 4136"/>
                <a:gd name="T51" fmla="*/ 182 h 1028"/>
                <a:gd name="T52" fmla="*/ 3471 w 4136"/>
                <a:gd name="T53" fmla="*/ 182 h 1028"/>
                <a:gd name="T54" fmla="*/ 3471 w 4136"/>
                <a:gd name="T55" fmla="*/ 1028 h 1028"/>
                <a:gd name="T56" fmla="*/ 3323 w 4136"/>
                <a:gd name="T57" fmla="*/ 1028 h 1028"/>
                <a:gd name="T58" fmla="*/ 3323 w 4136"/>
                <a:gd name="T59" fmla="*/ 182 h 1028"/>
                <a:gd name="T60" fmla="*/ 3987 w 4136"/>
                <a:gd name="T61" fmla="*/ 666 h 1028"/>
                <a:gd name="T62" fmla="*/ 4136 w 4136"/>
                <a:gd name="T63" fmla="*/ 666 h 1028"/>
                <a:gd name="T64" fmla="*/ 4136 w 4136"/>
                <a:gd name="T65" fmla="*/ 1028 h 1028"/>
                <a:gd name="T66" fmla="*/ 3987 w 4136"/>
                <a:gd name="T67" fmla="*/ 1028 h 1028"/>
                <a:gd name="T68" fmla="*/ 3987 w 4136"/>
                <a:gd name="T69" fmla="*/ 666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6" h="1028">
                  <a:moveTo>
                    <a:pt x="0" y="0"/>
                  </a:moveTo>
                  <a:lnTo>
                    <a:pt x="149" y="0"/>
                  </a:lnTo>
                  <a:lnTo>
                    <a:pt x="149" y="1028"/>
                  </a:lnTo>
                  <a:lnTo>
                    <a:pt x="0" y="1028"/>
                  </a:lnTo>
                  <a:lnTo>
                    <a:pt x="0" y="0"/>
                  </a:lnTo>
                  <a:close/>
                  <a:moveTo>
                    <a:pt x="665" y="61"/>
                  </a:moveTo>
                  <a:lnTo>
                    <a:pt x="814" y="61"/>
                  </a:lnTo>
                  <a:lnTo>
                    <a:pt x="814" y="1028"/>
                  </a:lnTo>
                  <a:lnTo>
                    <a:pt x="665" y="1028"/>
                  </a:lnTo>
                  <a:lnTo>
                    <a:pt x="665" y="61"/>
                  </a:lnTo>
                  <a:close/>
                  <a:moveTo>
                    <a:pt x="1329" y="726"/>
                  </a:moveTo>
                  <a:lnTo>
                    <a:pt x="1479" y="726"/>
                  </a:lnTo>
                  <a:lnTo>
                    <a:pt x="1479" y="1028"/>
                  </a:lnTo>
                  <a:lnTo>
                    <a:pt x="1329" y="1028"/>
                  </a:lnTo>
                  <a:lnTo>
                    <a:pt x="1329" y="726"/>
                  </a:lnTo>
                  <a:close/>
                  <a:moveTo>
                    <a:pt x="1994" y="302"/>
                  </a:moveTo>
                  <a:lnTo>
                    <a:pt x="2143" y="302"/>
                  </a:lnTo>
                  <a:lnTo>
                    <a:pt x="2143" y="1028"/>
                  </a:lnTo>
                  <a:lnTo>
                    <a:pt x="1994" y="1028"/>
                  </a:lnTo>
                  <a:lnTo>
                    <a:pt x="1994" y="302"/>
                  </a:lnTo>
                  <a:close/>
                  <a:moveTo>
                    <a:pt x="2658" y="302"/>
                  </a:moveTo>
                  <a:lnTo>
                    <a:pt x="2808" y="302"/>
                  </a:lnTo>
                  <a:lnTo>
                    <a:pt x="2808" y="1028"/>
                  </a:lnTo>
                  <a:lnTo>
                    <a:pt x="2658" y="1028"/>
                  </a:lnTo>
                  <a:lnTo>
                    <a:pt x="2658" y="302"/>
                  </a:lnTo>
                  <a:close/>
                  <a:moveTo>
                    <a:pt x="3323" y="182"/>
                  </a:moveTo>
                  <a:lnTo>
                    <a:pt x="3471" y="182"/>
                  </a:lnTo>
                  <a:lnTo>
                    <a:pt x="3471" y="1028"/>
                  </a:lnTo>
                  <a:lnTo>
                    <a:pt x="3323" y="1028"/>
                  </a:lnTo>
                  <a:lnTo>
                    <a:pt x="3323" y="182"/>
                  </a:lnTo>
                  <a:close/>
                  <a:moveTo>
                    <a:pt x="3987" y="666"/>
                  </a:moveTo>
                  <a:lnTo>
                    <a:pt x="4136" y="666"/>
                  </a:lnTo>
                  <a:lnTo>
                    <a:pt x="4136" y="1028"/>
                  </a:lnTo>
                  <a:lnTo>
                    <a:pt x="3987" y="1028"/>
                  </a:lnTo>
                  <a:lnTo>
                    <a:pt x="3987" y="666"/>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Line 8">
              <a:extLst>
                <a:ext uri="{FF2B5EF4-FFF2-40B4-BE49-F238E27FC236}">
                  <a16:creationId xmlns:a16="http://schemas.microsoft.com/office/drawing/2014/main" id="{4728D9FC-A735-F1F8-1D92-3D8512367BFE}"/>
                </a:ext>
              </a:extLst>
            </p:cNvPr>
            <p:cNvSpPr>
              <a:spLocks noChangeShapeType="1"/>
            </p:cNvSpPr>
            <p:nvPr/>
          </p:nvSpPr>
          <p:spPr bwMode="auto">
            <a:xfrm>
              <a:off x="105" y="1929"/>
              <a:ext cx="4652" cy="0"/>
            </a:xfrm>
            <a:prstGeom prst="line">
              <a:avLst/>
            </a:prstGeom>
            <a:noFill/>
            <a:ln w="7938"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Rectangle 9">
              <a:extLst>
                <a:ext uri="{FF2B5EF4-FFF2-40B4-BE49-F238E27FC236}">
                  <a16:creationId xmlns:a16="http://schemas.microsoft.com/office/drawing/2014/main" id="{774254BA-7302-F3AA-B45F-F593D9410492}"/>
                </a:ext>
              </a:extLst>
            </p:cNvPr>
            <p:cNvSpPr>
              <a:spLocks noChangeArrowheads="1"/>
            </p:cNvSpPr>
            <p:nvPr/>
          </p:nvSpPr>
          <p:spPr bwMode="auto">
            <a:xfrm>
              <a:off x="311" y="1376"/>
              <a:ext cx="9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0">
              <a:extLst>
                <a:ext uri="{FF2B5EF4-FFF2-40B4-BE49-F238E27FC236}">
                  <a16:creationId xmlns:a16="http://schemas.microsoft.com/office/drawing/2014/main" id="{0A87B52C-31D3-67D7-9E4F-4D2D0BF3C0CC}"/>
                </a:ext>
              </a:extLst>
            </p:cNvPr>
            <p:cNvSpPr>
              <a:spLocks noChangeArrowheads="1"/>
            </p:cNvSpPr>
            <p:nvPr/>
          </p:nvSpPr>
          <p:spPr bwMode="auto">
            <a:xfrm>
              <a:off x="991" y="1677"/>
              <a:ext cx="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1">
              <a:extLst>
                <a:ext uri="{FF2B5EF4-FFF2-40B4-BE49-F238E27FC236}">
                  <a16:creationId xmlns:a16="http://schemas.microsoft.com/office/drawing/2014/main" id="{A4D807A1-6371-F701-83F5-E07C21C6DEE5}"/>
                </a:ext>
              </a:extLst>
            </p:cNvPr>
            <p:cNvSpPr>
              <a:spLocks noChangeArrowheads="1"/>
            </p:cNvSpPr>
            <p:nvPr/>
          </p:nvSpPr>
          <p:spPr bwMode="auto">
            <a:xfrm>
              <a:off x="1656" y="1798"/>
              <a:ext cx="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2">
              <a:extLst>
                <a:ext uri="{FF2B5EF4-FFF2-40B4-BE49-F238E27FC236}">
                  <a16:creationId xmlns:a16="http://schemas.microsoft.com/office/drawing/2014/main" id="{15FAC91D-7FAD-F4A3-D2FD-3D76E6EFEFA7}"/>
                </a:ext>
              </a:extLst>
            </p:cNvPr>
            <p:cNvSpPr>
              <a:spLocks noChangeArrowheads="1"/>
            </p:cNvSpPr>
            <p:nvPr/>
          </p:nvSpPr>
          <p:spPr bwMode="auto">
            <a:xfrm>
              <a:off x="2320" y="1677"/>
              <a:ext cx="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3">
              <a:extLst>
                <a:ext uri="{FF2B5EF4-FFF2-40B4-BE49-F238E27FC236}">
                  <a16:creationId xmlns:a16="http://schemas.microsoft.com/office/drawing/2014/main" id="{186A8C8D-0822-8665-9DA6-C783AEEA7C46}"/>
                </a:ext>
              </a:extLst>
            </p:cNvPr>
            <p:cNvSpPr>
              <a:spLocks noChangeArrowheads="1"/>
            </p:cNvSpPr>
            <p:nvPr/>
          </p:nvSpPr>
          <p:spPr bwMode="auto">
            <a:xfrm>
              <a:off x="2985" y="1709"/>
              <a:ext cx="6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14">
              <a:extLst>
                <a:ext uri="{FF2B5EF4-FFF2-40B4-BE49-F238E27FC236}">
                  <a16:creationId xmlns:a16="http://schemas.microsoft.com/office/drawing/2014/main" id="{D3E73DC2-E7FC-B1E9-1FB6-C633627F16FA}"/>
                </a:ext>
              </a:extLst>
            </p:cNvPr>
            <p:cNvSpPr>
              <a:spLocks noChangeArrowheads="1"/>
            </p:cNvSpPr>
            <p:nvPr/>
          </p:nvSpPr>
          <p:spPr bwMode="auto">
            <a:xfrm>
              <a:off x="3649" y="1865"/>
              <a:ext cx="6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15">
              <a:extLst>
                <a:ext uri="{FF2B5EF4-FFF2-40B4-BE49-F238E27FC236}">
                  <a16:creationId xmlns:a16="http://schemas.microsoft.com/office/drawing/2014/main" id="{FE70FA70-9D39-348C-67EC-3192789B2021}"/>
                </a:ext>
              </a:extLst>
            </p:cNvPr>
            <p:cNvSpPr>
              <a:spLocks noChangeArrowheads="1"/>
            </p:cNvSpPr>
            <p:nvPr/>
          </p:nvSpPr>
          <p:spPr bwMode="auto">
            <a:xfrm>
              <a:off x="4314" y="1798"/>
              <a:ext cx="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16">
              <a:extLst>
                <a:ext uri="{FF2B5EF4-FFF2-40B4-BE49-F238E27FC236}">
                  <a16:creationId xmlns:a16="http://schemas.microsoft.com/office/drawing/2014/main" id="{04DEBF15-E433-B444-7F21-BED21523C56A}"/>
                </a:ext>
              </a:extLst>
            </p:cNvPr>
            <p:cNvSpPr>
              <a:spLocks noChangeArrowheads="1"/>
            </p:cNvSpPr>
            <p:nvPr/>
          </p:nvSpPr>
          <p:spPr bwMode="auto">
            <a:xfrm>
              <a:off x="500" y="1376"/>
              <a:ext cx="9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17">
              <a:extLst>
                <a:ext uri="{FF2B5EF4-FFF2-40B4-BE49-F238E27FC236}">
                  <a16:creationId xmlns:a16="http://schemas.microsoft.com/office/drawing/2014/main" id="{96FF80F3-D9A1-853B-E34F-9499DA752785}"/>
                </a:ext>
              </a:extLst>
            </p:cNvPr>
            <p:cNvSpPr>
              <a:spLocks noChangeArrowheads="1"/>
            </p:cNvSpPr>
            <p:nvPr/>
          </p:nvSpPr>
          <p:spPr bwMode="auto">
            <a:xfrm>
              <a:off x="1164" y="1406"/>
              <a:ext cx="9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18">
              <a:extLst>
                <a:ext uri="{FF2B5EF4-FFF2-40B4-BE49-F238E27FC236}">
                  <a16:creationId xmlns:a16="http://schemas.microsoft.com/office/drawing/2014/main" id="{7E2E7753-B582-5885-258E-AFF4E11DF156}"/>
                </a:ext>
              </a:extLst>
            </p:cNvPr>
            <p:cNvSpPr>
              <a:spLocks noChangeArrowheads="1"/>
            </p:cNvSpPr>
            <p:nvPr/>
          </p:nvSpPr>
          <p:spPr bwMode="auto">
            <a:xfrm>
              <a:off x="1845" y="1739"/>
              <a:ext cx="6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19">
              <a:extLst>
                <a:ext uri="{FF2B5EF4-FFF2-40B4-BE49-F238E27FC236}">
                  <a16:creationId xmlns:a16="http://schemas.microsoft.com/office/drawing/2014/main" id="{2E63A190-B0A4-FE3E-2A9C-06EF8150A2BD}"/>
                </a:ext>
              </a:extLst>
            </p:cNvPr>
            <p:cNvSpPr>
              <a:spLocks noChangeArrowheads="1"/>
            </p:cNvSpPr>
            <p:nvPr/>
          </p:nvSpPr>
          <p:spPr bwMode="auto">
            <a:xfrm>
              <a:off x="2493" y="1527"/>
              <a:ext cx="9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20">
              <a:extLst>
                <a:ext uri="{FF2B5EF4-FFF2-40B4-BE49-F238E27FC236}">
                  <a16:creationId xmlns:a16="http://schemas.microsoft.com/office/drawing/2014/main" id="{FBE4DA01-C6B1-9A8C-39E1-85D6B393FC89}"/>
                </a:ext>
              </a:extLst>
            </p:cNvPr>
            <p:cNvSpPr>
              <a:spLocks noChangeArrowheads="1"/>
            </p:cNvSpPr>
            <p:nvPr/>
          </p:nvSpPr>
          <p:spPr bwMode="auto">
            <a:xfrm>
              <a:off x="3158" y="1527"/>
              <a:ext cx="9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21">
              <a:extLst>
                <a:ext uri="{FF2B5EF4-FFF2-40B4-BE49-F238E27FC236}">
                  <a16:creationId xmlns:a16="http://schemas.microsoft.com/office/drawing/2014/main" id="{DCB379CE-49B4-998A-CD45-319EA4480DCD}"/>
                </a:ext>
              </a:extLst>
            </p:cNvPr>
            <p:cNvSpPr>
              <a:spLocks noChangeArrowheads="1"/>
            </p:cNvSpPr>
            <p:nvPr/>
          </p:nvSpPr>
          <p:spPr bwMode="auto">
            <a:xfrm>
              <a:off x="3822" y="1467"/>
              <a:ext cx="9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22">
              <a:extLst>
                <a:ext uri="{FF2B5EF4-FFF2-40B4-BE49-F238E27FC236}">
                  <a16:creationId xmlns:a16="http://schemas.microsoft.com/office/drawing/2014/main" id="{A9F0E607-ACDD-001C-6F57-7C2068B7378A}"/>
                </a:ext>
              </a:extLst>
            </p:cNvPr>
            <p:cNvSpPr>
              <a:spLocks noChangeArrowheads="1"/>
            </p:cNvSpPr>
            <p:nvPr/>
          </p:nvSpPr>
          <p:spPr bwMode="auto">
            <a:xfrm>
              <a:off x="4503" y="1709"/>
              <a:ext cx="6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37">
              <a:extLst>
                <a:ext uri="{FF2B5EF4-FFF2-40B4-BE49-F238E27FC236}">
                  <a16:creationId xmlns:a16="http://schemas.microsoft.com/office/drawing/2014/main" id="{D9685AEC-5459-8CD5-F33E-6F2BF883BC61}"/>
                </a:ext>
              </a:extLst>
            </p:cNvPr>
            <p:cNvSpPr>
              <a:spLocks noChangeArrowheads="1"/>
            </p:cNvSpPr>
            <p:nvPr/>
          </p:nvSpPr>
          <p:spPr bwMode="auto">
            <a:xfrm>
              <a:off x="3922" y="896"/>
              <a:ext cx="55" cy="5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Rectangle 38">
              <a:extLst>
                <a:ext uri="{FF2B5EF4-FFF2-40B4-BE49-F238E27FC236}">
                  <a16:creationId xmlns:a16="http://schemas.microsoft.com/office/drawing/2014/main" id="{F35C61FC-C3D9-8A29-705F-FE446CAD70C9}"/>
                </a:ext>
              </a:extLst>
            </p:cNvPr>
            <p:cNvSpPr>
              <a:spLocks noChangeArrowheads="1"/>
            </p:cNvSpPr>
            <p:nvPr/>
          </p:nvSpPr>
          <p:spPr bwMode="auto">
            <a:xfrm>
              <a:off x="4001" y="857"/>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Light" panose="020F0302020204030204" pitchFamily="34" charset="0"/>
                </a:rPr>
                <a:t>ISS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39">
              <a:extLst>
                <a:ext uri="{FF2B5EF4-FFF2-40B4-BE49-F238E27FC236}">
                  <a16:creationId xmlns:a16="http://schemas.microsoft.com/office/drawing/2014/main" id="{2FB5F52B-FAF1-A71B-A3C6-11543E25AECA}"/>
                </a:ext>
              </a:extLst>
            </p:cNvPr>
            <p:cNvSpPr>
              <a:spLocks noChangeArrowheads="1"/>
            </p:cNvSpPr>
            <p:nvPr/>
          </p:nvSpPr>
          <p:spPr bwMode="auto">
            <a:xfrm>
              <a:off x="4195" y="896"/>
              <a:ext cx="54" cy="55"/>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Rectangle 40">
              <a:extLst>
                <a:ext uri="{FF2B5EF4-FFF2-40B4-BE49-F238E27FC236}">
                  <a16:creationId xmlns:a16="http://schemas.microsoft.com/office/drawing/2014/main" id="{B40FE81A-024C-49B2-2F48-9EE03E360A37}"/>
                </a:ext>
              </a:extLst>
            </p:cNvPr>
            <p:cNvSpPr>
              <a:spLocks noChangeArrowheads="1"/>
            </p:cNvSpPr>
            <p:nvPr/>
          </p:nvSpPr>
          <p:spPr bwMode="auto">
            <a:xfrm>
              <a:off x="4274" y="857"/>
              <a:ext cx="52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Light" panose="020F0302020204030204" pitchFamily="34" charset="0"/>
                </a:rPr>
                <a:t>Glass Lewis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6" name="Rectangle 15">
            <a:extLst>
              <a:ext uri="{FF2B5EF4-FFF2-40B4-BE49-F238E27FC236}">
                <a16:creationId xmlns:a16="http://schemas.microsoft.com/office/drawing/2014/main" id="{23695E45-C5A4-20A3-9B1A-5AD3F5E02351}"/>
              </a:ext>
            </a:extLst>
          </p:cNvPr>
          <p:cNvSpPr>
            <a:spLocks noChangeArrowheads="1"/>
          </p:cNvSpPr>
          <p:nvPr/>
        </p:nvSpPr>
        <p:spPr bwMode="auto">
          <a:xfrm>
            <a:off x="361996" y="3091225"/>
            <a:ext cx="693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Décalage</a:t>
            </a:r>
            <a:r>
              <a:rPr kumimoji="0" lang="en-US" altLang="en-US" sz="800" b="1" i="0" u="none" strike="noStrike" cap="none" normalizeH="0" baseline="0" dirty="0">
                <a:ln>
                  <a:noFill/>
                </a:ln>
                <a:solidFill>
                  <a:srgbClr val="595959"/>
                </a:solidFill>
                <a:effectLst/>
                <a:latin typeface="Calibri Light" panose="020F0302020204030204" pitchFamily="34" charset="0"/>
              </a:rPr>
              <a:t> entre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err="1">
                <a:ln>
                  <a:noFill/>
                </a:ln>
                <a:solidFill>
                  <a:srgbClr val="595959"/>
                </a:solidFill>
                <a:effectLst/>
                <a:latin typeface="Calibri Light" panose="020F0302020204030204" pitchFamily="34" charset="0"/>
              </a:rPr>
              <a:t>rémun</a:t>
            </a:r>
            <a:r>
              <a:rPr lang="en-CA" sz="800" b="1" dirty="0" err="1">
                <a:effectLst/>
                <a:latin typeface="Calibri Light" panose="020F0302020204030204" pitchFamily="34" charset="0"/>
                <a:cs typeface="Calibri Light" panose="020F0302020204030204" pitchFamily="34" charset="0"/>
              </a:rPr>
              <a:t>ération</a:t>
            </a:r>
            <a:r>
              <a:rPr lang="en-CA" sz="800" b="1" dirty="0">
                <a:effectLst/>
                <a:latin typeface="Calibri Light" panose="020F0302020204030204" pitchFamily="34" charset="0"/>
                <a:cs typeface="Calibri Light" panose="020F0302020204030204" pitchFamily="34" charset="0"/>
              </a:rPr>
              <a:t> et </a:t>
            </a:r>
            <a:br>
              <a:rPr lang="en-CA" sz="800" b="1" dirty="0">
                <a:effectLst/>
                <a:latin typeface="Calibri Light" panose="020F0302020204030204" pitchFamily="34" charset="0"/>
                <a:cs typeface="Calibri Light" panose="020F0302020204030204" pitchFamily="34" charset="0"/>
              </a:rPr>
            </a:br>
            <a:r>
              <a:rPr lang="en-CA" sz="800" b="1" dirty="0" err="1">
                <a:effectLst/>
                <a:latin typeface="Calibri Light" panose="020F0302020204030204" pitchFamily="34" charset="0"/>
                <a:cs typeface="Calibri Light" panose="020F0302020204030204" pitchFamily="34" charset="0"/>
              </a:rPr>
              <a:t>rendement</a:t>
            </a:r>
            <a:endParaRPr kumimoji="0" lang="en-US" altLang="en-US" sz="8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p:txBody>
      </p:sp>
      <p:sp>
        <p:nvSpPr>
          <p:cNvPr id="97" name="Rectangle 17">
            <a:extLst>
              <a:ext uri="{FF2B5EF4-FFF2-40B4-BE49-F238E27FC236}">
                <a16:creationId xmlns:a16="http://schemas.microsoft.com/office/drawing/2014/main" id="{7FDAFA28-13E3-5A65-88A7-70591ECE36AF}"/>
              </a:ext>
            </a:extLst>
          </p:cNvPr>
          <p:cNvSpPr>
            <a:spLocks noChangeArrowheads="1"/>
          </p:cNvSpPr>
          <p:nvPr/>
        </p:nvSpPr>
        <p:spPr bwMode="auto">
          <a:xfrm>
            <a:off x="1330371" y="3091225"/>
            <a:ext cx="712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Pratiques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a:ln>
                  <a:noFill/>
                </a:ln>
                <a:solidFill>
                  <a:srgbClr val="595959"/>
                </a:solidFill>
                <a:effectLst/>
                <a:latin typeface="Calibri Light" panose="020F0302020204030204" pitchFamily="34" charset="0"/>
              </a:rPr>
              <a:t>de </a:t>
            </a:r>
            <a:r>
              <a:rPr kumimoji="0" lang="en-US" altLang="en-US" sz="800" b="1" i="0" u="none" strike="noStrike" cap="none" normalizeH="0" baseline="0" dirty="0" err="1">
                <a:ln>
                  <a:noFill/>
                </a:ln>
                <a:solidFill>
                  <a:srgbClr val="595959"/>
                </a:solidFill>
                <a:effectLst/>
                <a:latin typeface="Calibri Light" panose="020F0302020204030204" pitchFamily="34" charset="0"/>
              </a:rPr>
              <a:t>rémunération</a:t>
            </a:r>
            <a:r>
              <a:rPr kumimoji="0" lang="en-US" altLang="en-US" sz="800" b="1" i="0" u="none" strike="noStrike" cap="none" normalizeH="0" baseline="0" dirty="0">
                <a:ln>
                  <a:noFill/>
                </a:ln>
                <a:solidFill>
                  <a:srgbClr val="595959"/>
                </a:solidFill>
                <a:effectLst/>
                <a:latin typeface="Calibri Light" panose="020F0302020204030204" pitchFamily="34" charset="0"/>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8" name="Rectangle 18">
            <a:extLst>
              <a:ext uri="{FF2B5EF4-FFF2-40B4-BE49-F238E27FC236}">
                <a16:creationId xmlns:a16="http://schemas.microsoft.com/office/drawing/2014/main" id="{38B7DCA8-1C77-D031-EE4D-1BBA387B2DB7}"/>
              </a:ext>
            </a:extLst>
          </p:cNvPr>
          <p:cNvSpPr>
            <a:spLocks noChangeArrowheads="1"/>
          </p:cNvSpPr>
          <p:nvPr/>
        </p:nvSpPr>
        <p:spPr bwMode="auto">
          <a:xfrm>
            <a:off x="1374821" y="3213463"/>
            <a:ext cx="6445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err="1">
                <a:ln>
                  <a:noFill/>
                </a:ln>
                <a:solidFill>
                  <a:srgbClr val="595959"/>
                </a:solidFill>
                <a:effectLst/>
                <a:latin typeface="Calibri Light" panose="020F0302020204030204" pitchFamily="34" charset="0"/>
              </a:rPr>
              <a:t>problématiques</a:t>
            </a:r>
            <a:endParaRPr kumimoji="0" lang="en-US" altLang="en-US" sz="800" b="1" i="0" u="none" strike="noStrike" cap="none" normalizeH="0" baseline="0" dirty="0">
              <a:ln>
                <a:noFill/>
              </a:ln>
              <a:solidFill>
                <a:srgbClr val="595959"/>
              </a:solidFill>
              <a:effectLst/>
              <a:latin typeface="Calibri Light" panose="020F0302020204030204" pitchFamily="34" charset="0"/>
            </a:endParaRPr>
          </a:p>
        </p:txBody>
      </p:sp>
      <p:sp>
        <p:nvSpPr>
          <p:cNvPr id="99" name="Rectangle 19">
            <a:extLst>
              <a:ext uri="{FF2B5EF4-FFF2-40B4-BE49-F238E27FC236}">
                <a16:creationId xmlns:a16="http://schemas.microsoft.com/office/drawing/2014/main" id="{86CB76B8-B77A-6206-5E71-BBF5ADFA8703}"/>
              </a:ext>
            </a:extLst>
          </p:cNvPr>
          <p:cNvSpPr>
            <a:spLocks noChangeArrowheads="1"/>
          </p:cNvSpPr>
          <p:nvPr/>
        </p:nvSpPr>
        <p:spPr bwMode="auto">
          <a:xfrm>
            <a:off x="2316903" y="3091225"/>
            <a:ext cx="10588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Manque de </a:t>
            </a:r>
            <a:r>
              <a:rPr kumimoji="0" lang="en-US" altLang="en-US" sz="800" b="1" i="0" u="none" strike="noStrike" cap="none" normalizeH="0" baseline="0" dirty="0" err="1">
                <a:ln>
                  <a:noFill/>
                </a:ln>
                <a:solidFill>
                  <a:srgbClr val="595959"/>
                </a:solidFill>
                <a:effectLst/>
                <a:latin typeface="Calibri Light" panose="020F0302020204030204" pitchFamily="34" charset="0"/>
              </a:rPr>
              <a:t>sensibilisation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0" name="Rectangle 20">
            <a:extLst>
              <a:ext uri="{FF2B5EF4-FFF2-40B4-BE49-F238E27FC236}">
                <a16:creationId xmlns:a16="http://schemas.microsoft.com/office/drawing/2014/main" id="{FDF4A99F-297F-ADC8-FF41-FB33666AD20A}"/>
              </a:ext>
            </a:extLst>
          </p:cNvPr>
          <p:cNvSpPr>
            <a:spLocks noChangeArrowheads="1"/>
          </p:cNvSpPr>
          <p:nvPr/>
        </p:nvSpPr>
        <p:spPr bwMode="auto">
          <a:xfrm>
            <a:off x="2401040" y="3226163"/>
            <a:ext cx="874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et </a:t>
            </a:r>
            <a:r>
              <a:rPr kumimoji="0" lang="en-US" altLang="en-US" sz="800" b="1" i="0" u="none" strike="noStrike" cap="none" normalizeH="0" baseline="0" dirty="0" err="1">
                <a:ln>
                  <a:noFill/>
                </a:ln>
                <a:solidFill>
                  <a:srgbClr val="595959"/>
                </a:solidFill>
                <a:effectLst/>
                <a:latin typeface="Calibri Light" panose="020F0302020204030204" pitchFamily="34" charset="0"/>
              </a:rPr>
              <a:t>d'engagement</a:t>
            </a:r>
            <a:r>
              <a:rPr kumimoji="0" lang="en-US" altLang="en-US" sz="800" b="1" i="0" u="none" strike="noStrike" cap="none" normalizeH="0" baseline="0" dirty="0">
                <a:ln>
                  <a:noFill/>
                </a:ln>
                <a:solidFill>
                  <a:srgbClr val="595959"/>
                </a:solidFill>
                <a:effectLst/>
                <a:latin typeface="Calibri Light" panose="020F0302020204030204" pitchFamily="34" charset="0"/>
              </a:rPr>
              <a:t> des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err="1">
                <a:ln>
                  <a:noFill/>
                </a:ln>
                <a:solidFill>
                  <a:srgbClr val="595959"/>
                </a:solidFill>
                <a:effectLst/>
                <a:latin typeface="Calibri Light" panose="020F0302020204030204" pitchFamily="34" charset="0"/>
              </a:rPr>
              <a:t>actionnaires</a:t>
            </a:r>
            <a:endParaRPr kumimoji="0" lang="en-US" altLang="en-US" sz="800" b="1" i="0" u="none" strike="noStrike" cap="none" normalizeH="0" baseline="0" dirty="0">
              <a:ln>
                <a:noFill/>
              </a:ln>
              <a:solidFill>
                <a:srgbClr val="595959"/>
              </a:solidFill>
              <a:effectLst/>
              <a:latin typeface="Calibri Light" panose="020F0302020204030204" pitchFamily="34" charset="0"/>
            </a:endParaRPr>
          </a:p>
        </p:txBody>
      </p:sp>
      <p:sp>
        <p:nvSpPr>
          <p:cNvPr id="101" name="Rectangle 21">
            <a:extLst>
              <a:ext uri="{FF2B5EF4-FFF2-40B4-BE49-F238E27FC236}">
                <a16:creationId xmlns:a16="http://schemas.microsoft.com/office/drawing/2014/main" id="{7FC84E74-F8A8-7323-3F88-A4DFF3DD7457}"/>
              </a:ext>
            </a:extLst>
          </p:cNvPr>
          <p:cNvSpPr>
            <a:spLocks noChangeArrowheads="1"/>
          </p:cNvSpPr>
          <p:nvPr/>
        </p:nvSpPr>
        <p:spPr bwMode="auto">
          <a:xfrm>
            <a:off x="3608149" y="3091225"/>
            <a:ext cx="631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Insuffisance</a:t>
            </a:r>
            <a:r>
              <a:rPr kumimoji="0" lang="en-US" altLang="en-US" sz="800" b="1" i="0" u="none" strike="noStrike" cap="none" normalizeH="0" baseline="0" dirty="0">
                <a:ln>
                  <a:noFill/>
                </a:ln>
                <a:solidFill>
                  <a:srgbClr val="595959"/>
                </a:solidFill>
                <a:effectLst/>
                <a:latin typeface="Calibri Light" panose="020F0302020204030204" pitchFamily="34" charset="0"/>
              </a:rPr>
              <a:t> de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2" name="Rectangle 22">
            <a:extLst>
              <a:ext uri="{FF2B5EF4-FFF2-40B4-BE49-F238E27FC236}">
                <a16:creationId xmlns:a16="http://schemas.microsoft.com/office/drawing/2014/main" id="{4C6A91CE-4B56-9BD0-0EAF-495971B8EBD2}"/>
              </a:ext>
            </a:extLst>
          </p:cNvPr>
          <p:cNvSpPr>
            <a:spLocks noChangeArrowheads="1"/>
          </p:cNvSpPr>
          <p:nvPr/>
        </p:nvSpPr>
        <p:spPr bwMode="auto">
          <a:xfrm>
            <a:off x="3622626" y="3232513"/>
            <a:ext cx="5111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divulgation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3" name="Rectangle 23">
            <a:extLst>
              <a:ext uri="{FF2B5EF4-FFF2-40B4-BE49-F238E27FC236}">
                <a16:creationId xmlns:a16="http://schemas.microsoft.com/office/drawing/2014/main" id="{7839CC49-970A-CB0A-D73D-6BF38317CEC4}"/>
              </a:ext>
            </a:extLst>
          </p:cNvPr>
          <p:cNvSpPr>
            <a:spLocks noChangeArrowheads="1"/>
          </p:cNvSpPr>
          <p:nvPr/>
        </p:nvSpPr>
        <p:spPr bwMode="auto">
          <a:xfrm>
            <a:off x="3624024" y="3356338"/>
            <a:ext cx="5397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transparence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4" name="Rectangle 24">
            <a:extLst>
              <a:ext uri="{FF2B5EF4-FFF2-40B4-BE49-F238E27FC236}">
                <a16:creationId xmlns:a16="http://schemas.microsoft.com/office/drawing/2014/main" id="{11A99841-AC79-7DC5-DDE4-A0042DA9E01D}"/>
              </a:ext>
            </a:extLst>
          </p:cNvPr>
          <p:cNvSpPr>
            <a:spLocks noChangeArrowheads="1"/>
          </p:cNvSpPr>
          <p:nvPr/>
        </p:nvSpPr>
        <p:spPr bwMode="auto">
          <a:xfrm>
            <a:off x="4627903" y="3091225"/>
            <a:ext cx="6270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Gouvernance</a:t>
            </a:r>
            <a:r>
              <a:rPr kumimoji="0" lang="en-US" altLang="en-US" sz="800" b="1" i="0" u="none" strike="noStrike" cap="none" normalizeH="0" baseline="0" dirty="0">
                <a:ln>
                  <a:noFill/>
                </a:ln>
                <a:solidFill>
                  <a:srgbClr val="595959"/>
                </a:solidFill>
                <a:effectLst/>
                <a:latin typeface="Calibri Light" panose="020F0302020204030204" pitchFamily="34" charset="0"/>
              </a:rPr>
              <a:t> /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5" name="Rectangle 25">
            <a:extLst>
              <a:ext uri="{FF2B5EF4-FFF2-40B4-BE49-F238E27FC236}">
                <a16:creationId xmlns:a16="http://schemas.microsoft.com/office/drawing/2014/main" id="{79C04166-AD6F-00F5-1CB5-8568B19E77EF}"/>
              </a:ext>
            </a:extLst>
          </p:cNvPr>
          <p:cNvSpPr>
            <a:spLocks noChangeArrowheads="1"/>
          </p:cNvSpPr>
          <p:nvPr/>
        </p:nvSpPr>
        <p:spPr bwMode="auto">
          <a:xfrm>
            <a:off x="4676421" y="3226163"/>
            <a:ext cx="4413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clauses de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6" name="Rectangle 26">
            <a:extLst>
              <a:ext uri="{FF2B5EF4-FFF2-40B4-BE49-F238E27FC236}">
                <a16:creationId xmlns:a16="http://schemas.microsoft.com/office/drawing/2014/main" id="{9A8CDF12-3D62-723B-B59E-F2A0243B6069}"/>
              </a:ext>
            </a:extLst>
          </p:cNvPr>
          <p:cNvSpPr>
            <a:spLocks noChangeArrowheads="1"/>
          </p:cNvSpPr>
          <p:nvPr/>
        </p:nvSpPr>
        <p:spPr bwMode="auto">
          <a:xfrm>
            <a:off x="4675528" y="3346382"/>
            <a:ext cx="5222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licenciement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7" name="Rectangle 27">
            <a:extLst>
              <a:ext uri="{FF2B5EF4-FFF2-40B4-BE49-F238E27FC236}">
                <a16:creationId xmlns:a16="http://schemas.microsoft.com/office/drawing/2014/main" id="{C21497B9-9A0D-788B-EC57-4B48FE2A480A}"/>
              </a:ext>
            </a:extLst>
          </p:cNvPr>
          <p:cNvSpPr>
            <a:spLocks noChangeArrowheads="1"/>
          </p:cNvSpPr>
          <p:nvPr/>
        </p:nvSpPr>
        <p:spPr bwMode="auto">
          <a:xfrm>
            <a:off x="5693059" y="3091225"/>
            <a:ext cx="5889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Problèmes</a:t>
            </a:r>
            <a:r>
              <a:rPr kumimoji="0" lang="en-US" altLang="en-US" sz="800" b="1" i="0" u="none" strike="noStrike" cap="none" normalizeH="0" baseline="0" dirty="0">
                <a:ln>
                  <a:noFill/>
                </a:ln>
                <a:solidFill>
                  <a:srgbClr val="595959"/>
                </a:solidFill>
                <a:effectLst/>
                <a:latin typeface="Calibri Light" panose="020F0302020204030204" pitchFamily="34" charset="0"/>
              </a:rPr>
              <a:t> </a:t>
            </a:r>
            <a:r>
              <a:rPr kumimoji="0" lang="en-US" altLang="en-US" sz="800" b="1" i="0" u="none" strike="noStrike" cap="none" normalizeH="0" baseline="0" dirty="0" err="1">
                <a:ln>
                  <a:noFill/>
                </a:ln>
                <a:solidFill>
                  <a:srgbClr val="595959"/>
                </a:solidFill>
                <a:effectLst/>
                <a:latin typeface="Calibri Light" panose="020F0302020204030204" pitchFamily="34" charset="0"/>
              </a:rPr>
              <a:t>liés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8" name="Rectangle 28">
            <a:extLst>
              <a:ext uri="{FF2B5EF4-FFF2-40B4-BE49-F238E27FC236}">
                <a16:creationId xmlns:a16="http://schemas.microsoft.com/office/drawing/2014/main" id="{F9E1754C-3E9A-A2BF-3D70-72111D45DF95}"/>
              </a:ext>
            </a:extLst>
          </p:cNvPr>
          <p:cNvSpPr>
            <a:spLocks noChangeArrowheads="1"/>
          </p:cNvSpPr>
          <p:nvPr/>
        </p:nvSpPr>
        <p:spPr bwMode="auto">
          <a:xfrm>
            <a:off x="5648609" y="3226163"/>
            <a:ext cx="677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cs typeface="Calibri Light" panose="020F0302020204030204" pitchFamily="34" charset="0"/>
              </a:rPr>
              <a:t>au </a:t>
            </a:r>
            <a:r>
              <a:rPr kumimoji="0" lang="en-US" altLang="en-US" sz="800" b="1" i="0" u="none" strike="noStrike" cap="none" normalizeH="0" baseline="0" dirty="0" err="1">
                <a:ln>
                  <a:noFill/>
                </a:ln>
                <a:solidFill>
                  <a:srgbClr val="595959"/>
                </a:solidFill>
                <a:effectLst/>
                <a:latin typeface="Calibri Light" panose="020F0302020204030204" pitchFamily="34" charset="0"/>
                <a:cs typeface="Calibri Light" panose="020F0302020204030204" pitchFamily="34" charset="0"/>
              </a:rPr>
              <a:t>calibrage</a:t>
            </a:r>
            <a:r>
              <a:rPr kumimoji="0" lang="en-US" altLang="en-US" sz="800" b="1" i="0" u="none" strike="noStrike" cap="none" normalizeH="0" baseline="0" dirty="0">
                <a:ln>
                  <a:noFill/>
                </a:ln>
                <a:solidFill>
                  <a:srgbClr val="595959"/>
                </a:solidFill>
                <a:effectLst/>
                <a:latin typeface="Calibri Light" panose="020F0302020204030204" pitchFamily="34" charset="0"/>
                <a:cs typeface="Calibri Light" panose="020F0302020204030204" pitchFamily="34" charset="0"/>
              </a:rPr>
              <a:t> </a:t>
            </a:r>
            <a:r>
              <a:rPr lang="en-CA" sz="800" b="1" dirty="0">
                <a:effectLst/>
                <a:latin typeface="Calibri Light" panose="020F0302020204030204" pitchFamily="34" charset="0"/>
                <a:cs typeface="Calibri Light" panose="020F0302020204030204" pitchFamily="34" charset="0"/>
              </a:rPr>
              <a:t>des </a:t>
            </a:r>
            <a:br>
              <a:rPr lang="en-CA" sz="800" b="1" dirty="0">
                <a:effectLst/>
                <a:latin typeface="Calibri Light" panose="020F0302020204030204" pitchFamily="34" charset="0"/>
                <a:cs typeface="Calibri Light" panose="020F0302020204030204" pitchFamily="34" charset="0"/>
              </a:rPr>
            </a:br>
            <a:r>
              <a:rPr lang="en-CA" sz="800" b="1" dirty="0" err="1">
                <a:effectLst/>
                <a:latin typeface="Calibri Light" panose="020F0302020204030204" pitchFamily="34" charset="0"/>
                <a:cs typeface="Calibri Light" panose="020F0302020204030204" pitchFamily="34" charset="0"/>
              </a:rPr>
              <a:t>incitatifs</a:t>
            </a:r>
            <a:endParaRPr kumimoji="0" lang="en-US" altLang="en-US" sz="8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p:txBody>
      </p:sp>
      <p:sp>
        <p:nvSpPr>
          <p:cNvPr id="109" name="Rectangle 29">
            <a:extLst>
              <a:ext uri="{FF2B5EF4-FFF2-40B4-BE49-F238E27FC236}">
                <a16:creationId xmlns:a16="http://schemas.microsoft.com/office/drawing/2014/main" id="{3005EBB9-6D80-A165-6CE4-D663B2B8C13E}"/>
              </a:ext>
            </a:extLst>
          </p:cNvPr>
          <p:cNvSpPr>
            <a:spLocks noChangeArrowheads="1"/>
          </p:cNvSpPr>
          <p:nvPr/>
        </p:nvSpPr>
        <p:spPr bwMode="auto">
          <a:xfrm>
            <a:off x="6686517" y="3091225"/>
            <a:ext cx="6937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595959"/>
                </a:solidFill>
                <a:effectLst/>
                <a:latin typeface="Calibri Light" panose="020F0302020204030204" pitchFamily="34" charset="0"/>
              </a:rPr>
              <a:t>Capitaux</a:t>
            </a:r>
            <a:r>
              <a:rPr kumimoji="0" lang="en-US" altLang="en-US" sz="800" b="1" i="0" u="none" strike="noStrike" cap="none" normalizeH="0" baseline="0" dirty="0">
                <a:ln>
                  <a:noFill/>
                </a:ln>
                <a:solidFill>
                  <a:srgbClr val="595959"/>
                </a:solidFill>
                <a:effectLst/>
                <a:latin typeface="Calibri Light" panose="020F0302020204030204" pitchFamily="34" charset="0"/>
              </a:rPr>
              <a:t> </a:t>
            </a:r>
            <a:r>
              <a:rPr kumimoji="0" lang="en-US" altLang="en-US" sz="800" b="1" i="0" u="none" strike="noStrike" cap="none" normalizeH="0" baseline="0" dirty="0" err="1">
                <a:ln>
                  <a:noFill/>
                </a:ln>
                <a:solidFill>
                  <a:srgbClr val="595959"/>
                </a:solidFill>
                <a:effectLst/>
                <a:latin typeface="Calibri Light" panose="020F0302020204030204" pitchFamily="34" charset="0"/>
              </a:rPr>
              <a:t>propres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0" name="Rectangle 30">
            <a:extLst>
              <a:ext uri="{FF2B5EF4-FFF2-40B4-BE49-F238E27FC236}">
                <a16:creationId xmlns:a16="http://schemas.microsoft.com/office/drawing/2014/main" id="{FBA7AEA2-ABC3-0983-8F45-020FBFD3FBA7}"/>
              </a:ext>
            </a:extLst>
          </p:cNvPr>
          <p:cNvSpPr>
            <a:spLocks noChangeArrowheads="1"/>
          </p:cNvSpPr>
          <p:nvPr/>
        </p:nvSpPr>
        <p:spPr bwMode="auto">
          <a:xfrm>
            <a:off x="6838917" y="3226163"/>
            <a:ext cx="460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595959"/>
                </a:solidFill>
                <a:effectLst/>
                <a:latin typeface="Calibri Light" panose="020F0302020204030204" pitchFamily="34" charset="0"/>
              </a:rPr>
              <a:t>non </a:t>
            </a:r>
            <a:r>
              <a:rPr kumimoji="0" lang="en-US" altLang="en-US" sz="800" b="1" i="0" u="none" strike="noStrike" cap="none" normalizeH="0" baseline="0" dirty="0" err="1">
                <a:ln>
                  <a:noFill/>
                </a:ln>
                <a:solidFill>
                  <a:srgbClr val="595959"/>
                </a:solidFill>
                <a:effectLst/>
                <a:latin typeface="Calibri Light" panose="020F0302020204030204" pitchFamily="34" charset="0"/>
              </a:rPr>
              <a:t>liés</a:t>
            </a:r>
            <a:r>
              <a:rPr kumimoji="0" lang="en-US" altLang="en-US" sz="800" b="1" i="0" u="none" strike="noStrike" cap="none" normalizeH="0" baseline="0" dirty="0">
                <a:ln>
                  <a:noFill/>
                </a:ln>
                <a:solidFill>
                  <a:srgbClr val="595959"/>
                </a:solidFill>
                <a:effectLst/>
                <a:latin typeface="Calibri Light" panose="020F0302020204030204" pitchFamily="34" charset="0"/>
              </a:rPr>
              <a:t> au </a:t>
            </a:r>
            <a:br>
              <a:rPr kumimoji="0" lang="en-US" altLang="en-US" sz="800" b="1" i="0" u="none" strike="noStrike" cap="none" normalizeH="0" baseline="0" dirty="0">
                <a:ln>
                  <a:noFill/>
                </a:ln>
                <a:solidFill>
                  <a:srgbClr val="595959"/>
                </a:solidFill>
                <a:effectLst/>
                <a:latin typeface="Calibri Light" panose="020F0302020204030204" pitchFamily="34" charset="0"/>
              </a:rPr>
            </a:br>
            <a:r>
              <a:rPr kumimoji="0" lang="en-US" altLang="en-US" sz="800" b="1" i="0" u="none" strike="noStrike" cap="none" normalizeH="0" baseline="0" dirty="0" err="1">
                <a:ln>
                  <a:noFill/>
                </a:ln>
                <a:solidFill>
                  <a:srgbClr val="595959"/>
                </a:solidFill>
                <a:effectLst/>
                <a:latin typeface="Calibri Light" panose="020F0302020204030204" pitchFamily="34" charset="0"/>
              </a:rPr>
              <a:t>rendement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2422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CIQLASTID" val="25"/>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5"/>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Hugessen Presentation Template">
  <a:themeElements>
    <a:clrScheme name="Custom 35">
      <a:dk1>
        <a:srgbClr val="5F6269"/>
      </a:dk1>
      <a:lt1>
        <a:sysClr val="window" lastClr="FFFFFF"/>
      </a:lt1>
      <a:dk2>
        <a:srgbClr val="002957"/>
      </a:dk2>
      <a:lt2>
        <a:srgbClr val="F0531E"/>
      </a:lt2>
      <a:accent1>
        <a:srgbClr val="DFE1DF"/>
      </a:accent1>
      <a:accent2>
        <a:srgbClr val="C7C9C8"/>
      </a:accent2>
      <a:accent3>
        <a:srgbClr val="EA3C18"/>
      </a:accent3>
      <a:accent4>
        <a:srgbClr val="011D45"/>
      </a:accent4>
      <a:accent5>
        <a:srgbClr val="464B54"/>
      </a:accent5>
      <a:accent6>
        <a:srgbClr val="32363D"/>
      </a:accent6>
      <a:hlink>
        <a:srgbClr val="F16824"/>
      </a:hlink>
      <a:folHlink>
        <a:srgbClr val="F168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Calibri Light" panose="020F030202020403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lgn="l">
          <a:defRPr sz="1400" dirty="0" err="1" smtClean="0">
            <a:latin typeface="Calibri Light" panose="020F0302020204030204" pitchFamily="34" charset="0"/>
          </a:defRPr>
        </a:defPPr>
      </a:lstStyle>
    </a:txDef>
  </a:objectDefaults>
  <a:extraClrSchemeLst/>
  <a:extLst>
    <a:ext uri="{05A4C25C-085E-4340-85A3-A5531E510DB2}">
      <thm15:themeFamily xmlns:thm15="http://schemas.microsoft.com/office/thememl/2012/main" name="Hugessen (16x9) - Timesaver Template" id="{86FC9FCF-B6D6-45CC-8F48-468FE8CECAEF}" vid="{45C4764B-72D4-4136-934B-65C50F370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Hugessen (16x9) - Timesaver Template</Template>
  <TotalTime>8231</TotalTime>
  <Words>1181</Words>
  <Application>Microsoft Office PowerPoint</Application>
  <PresentationFormat>Custom</PresentationFormat>
  <Paragraphs>100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Hugessen Presentation Template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Parsons</dc:creator>
  <cp:lastModifiedBy>Denis Antunes</cp:lastModifiedBy>
  <cp:revision>97</cp:revision>
  <cp:lastPrinted>2024-03-19T13:51:45Z</cp:lastPrinted>
  <dcterms:created xsi:type="dcterms:W3CDTF">2022-08-19T17:01:08Z</dcterms:created>
  <dcterms:modified xsi:type="dcterms:W3CDTF">2024-05-06T13:21:07Z</dcterms:modified>
</cp:coreProperties>
</file>